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7" r:id="rId4"/>
    <p:sldId id="313" r:id="rId5"/>
    <p:sldId id="314" r:id="rId6"/>
    <p:sldId id="315" r:id="rId7"/>
    <p:sldId id="308" r:id="rId8"/>
    <p:sldId id="316" r:id="rId9"/>
    <p:sldId id="317" r:id="rId10"/>
    <p:sldId id="318" r:id="rId11"/>
    <p:sldId id="321" r:id="rId12"/>
    <p:sldId id="319" r:id="rId13"/>
    <p:sldId id="322" r:id="rId14"/>
    <p:sldId id="320" r:id="rId15"/>
    <p:sldId id="323" r:id="rId16"/>
    <p:sldId id="324" r:id="rId17"/>
    <p:sldId id="325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1D6153-74C6-4521-A3E7-7E72AFDCC01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2D6CDA8-9213-4374-B26C-BF522DFD0F7D}">
      <dgm:prSet phldrT="[Texte]"/>
      <dgm:spPr/>
      <dgm:t>
        <a:bodyPr/>
        <a:lstStyle/>
        <a:p>
          <a:r>
            <a:rPr lang="fr-FR" dirty="0"/>
            <a:t>Collecte des données du capteur</a:t>
          </a:r>
        </a:p>
      </dgm:t>
    </dgm:pt>
    <dgm:pt modelId="{E542D6C6-CD45-40A6-9951-ABA491710CBA}" type="parTrans" cxnId="{0D074284-BF60-43AA-A62B-A6AB05BF0A5A}">
      <dgm:prSet/>
      <dgm:spPr/>
      <dgm:t>
        <a:bodyPr/>
        <a:lstStyle/>
        <a:p>
          <a:endParaRPr lang="fr-FR"/>
        </a:p>
      </dgm:t>
    </dgm:pt>
    <dgm:pt modelId="{8E807F8A-7A68-4B17-990B-3762B1B53287}" type="sibTrans" cxnId="{0D074284-BF60-43AA-A62B-A6AB05BF0A5A}">
      <dgm:prSet/>
      <dgm:spPr/>
      <dgm:t>
        <a:bodyPr/>
        <a:lstStyle/>
        <a:p>
          <a:endParaRPr lang="fr-FR"/>
        </a:p>
      </dgm:t>
    </dgm:pt>
    <dgm:pt modelId="{3423FDD2-310C-40FF-8E91-984F7BEB1DA4}">
      <dgm:prSet phldrT="[Texte]"/>
      <dgm:spPr/>
      <dgm:t>
        <a:bodyPr/>
        <a:lstStyle/>
        <a:p>
          <a:r>
            <a:rPr lang="fr-FR" dirty="0"/>
            <a:t>Modélisation</a:t>
          </a:r>
        </a:p>
      </dgm:t>
    </dgm:pt>
    <dgm:pt modelId="{01C53C4B-DE24-47BC-915E-BFD1A4DAFABF}" type="parTrans" cxnId="{A6F90175-8DCF-4FA7-926F-11BDAE34DF14}">
      <dgm:prSet/>
      <dgm:spPr/>
      <dgm:t>
        <a:bodyPr/>
        <a:lstStyle/>
        <a:p>
          <a:endParaRPr lang="fr-FR"/>
        </a:p>
      </dgm:t>
    </dgm:pt>
    <dgm:pt modelId="{0313D918-BE96-4314-AAC8-771A62558BF2}" type="sibTrans" cxnId="{A6F90175-8DCF-4FA7-926F-11BDAE34DF14}">
      <dgm:prSet/>
      <dgm:spPr/>
      <dgm:t>
        <a:bodyPr/>
        <a:lstStyle/>
        <a:p>
          <a:endParaRPr lang="fr-FR"/>
        </a:p>
      </dgm:t>
    </dgm:pt>
    <dgm:pt modelId="{4A9ADCBE-46A9-4BFA-8F52-4EAE71B7443E}">
      <dgm:prSet phldrT="[Texte]"/>
      <dgm:spPr/>
      <dgm:t>
        <a:bodyPr/>
        <a:lstStyle/>
        <a:p>
          <a:r>
            <a:rPr lang="fr-FR" dirty="0"/>
            <a:t>Choix</a:t>
          </a:r>
        </a:p>
      </dgm:t>
    </dgm:pt>
    <dgm:pt modelId="{8703974F-35A6-4F90-9F56-154D18ED2C86}" type="parTrans" cxnId="{4F645873-A234-4544-BEDA-FA84E99368AE}">
      <dgm:prSet/>
      <dgm:spPr/>
      <dgm:t>
        <a:bodyPr/>
        <a:lstStyle/>
        <a:p>
          <a:endParaRPr lang="fr-FR"/>
        </a:p>
      </dgm:t>
    </dgm:pt>
    <dgm:pt modelId="{5699012E-B42F-4B9F-94A2-C188E7634C8F}" type="sibTrans" cxnId="{4F645873-A234-4544-BEDA-FA84E99368AE}">
      <dgm:prSet/>
      <dgm:spPr/>
      <dgm:t>
        <a:bodyPr/>
        <a:lstStyle/>
        <a:p>
          <a:endParaRPr lang="fr-FR"/>
        </a:p>
      </dgm:t>
    </dgm:pt>
    <dgm:pt modelId="{7B1004FA-4CE8-4AB5-8D1D-4670127E3A0A}">
      <dgm:prSet phldrT="[Texte]"/>
      <dgm:spPr/>
      <dgm:t>
        <a:bodyPr/>
        <a:lstStyle/>
        <a:p>
          <a:r>
            <a:rPr lang="fr-FR" dirty="0"/>
            <a:t>Application grâce a l’actionneur</a:t>
          </a:r>
        </a:p>
      </dgm:t>
    </dgm:pt>
    <dgm:pt modelId="{74B985FA-C5AC-4841-B5B9-6B2AA7FE0E02}" type="parTrans" cxnId="{CB5FEFE6-7364-4A5F-9564-FD8CF6B6C2FA}">
      <dgm:prSet/>
      <dgm:spPr/>
      <dgm:t>
        <a:bodyPr/>
        <a:lstStyle/>
        <a:p>
          <a:endParaRPr lang="fr-FR"/>
        </a:p>
      </dgm:t>
    </dgm:pt>
    <dgm:pt modelId="{A2557A7D-8C5C-4509-AFEE-886AC61FA158}" type="sibTrans" cxnId="{CB5FEFE6-7364-4A5F-9564-FD8CF6B6C2FA}">
      <dgm:prSet/>
      <dgm:spPr/>
      <dgm:t>
        <a:bodyPr/>
        <a:lstStyle/>
        <a:p>
          <a:endParaRPr lang="fr-FR"/>
        </a:p>
      </dgm:t>
    </dgm:pt>
    <dgm:pt modelId="{66355558-400C-4F1E-9249-59C5DAC5BBE1}">
      <dgm:prSet phldrT="[Texte]"/>
      <dgm:spPr/>
      <dgm:t>
        <a:bodyPr/>
        <a:lstStyle/>
        <a:p>
          <a:r>
            <a:rPr lang="fr-FR" dirty="0"/>
            <a:t>Evaluation</a:t>
          </a:r>
        </a:p>
      </dgm:t>
    </dgm:pt>
    <dgm:pt modelId="{1D72BB5B-A5BB-434E-BD90-3379DBE6D284}" type="parTrans" cxnId="{4EFD349D-978C-4471-A304-2586BCD3B5C2}">
      <dgm:prSet/>
      <dgm:spPr/>
      <dgm:t>
        <a:bodyPr/>
        <a:lstStyle/>
        <a:p>
          <a:endParaRPr lang="fr-FR"/>
        </a:p>
      </dgm:t>
    </dgm:pt>
    <dgm:pt modelId="{AD16B823-491F-4ED0-BEB1-37EACB76F3ED}" type="sibTrans" cxnId="{4EFD349D-978C-4471-A304-2586BCD3B5C2}">
      <dgm:prSet/>
      <dgm:spPr/>
      <dgm:t>
        <a:bodyPr/>
        <a:lstStyle/>
        <a:p>
          <a:endParaRPr lang="fr-FR"/>
        </a:p>
      </dgm:t>
    </dgm:pt>
    <dgm:pt modelId="{AAF27A25-D60E-4489-AD2A-1FADB1174AEC}" type="pres">
      <dgm:prSet presAssocID="{381D6153-74C6-4521-A3E7-7E72AFDCC011}" presName="cycle" presStyleCnt="0">
        <dgm:presLayoutVars>
          <dgm:dir/>
          <dgm:resizeHandles val="exact"/>
        </dgm:presLayoutVars>
      </dgm:prSet>
      <dgm:spPr/>
    </dgm:pt>
    <dgm:pt modelId="{25184C1B-7803-47AC-8B07-B06FC3D0DE0F}" type="pres">
      <dgm:prSet presAssocID="{C2D6CDA8-9213-4374-B26C-BF522DFD0F7D}" presName="node" presStyleLbl="node1" presStyleIdx="0" presStyleCnt="5">
        <dgm:presLayoutVars>
          <dgm:bulletEnabled val="1"/>
        </dgm:presLayoutVars>
      </dgm:prSet>
      <dgm:spPr/>
    </dgm:pt>
    <dgm:pt modelId="{32CB7FC8-981B-4905-88C9-5B6B7BE15485}" type="pres">
      <dgm:prSet presAssocID="{C2D6CDA8-9213-4374-B26C-BF522DFD0F7D}" presName="spNode" presStyleCnt="0"/>
      <dgm:spPr/>
    </dgm:pt>
    <dgm:pt modelId="{52E8C094-A1CE-42F9-B0D3-BBF7BE672077}" type="pres">
      <dgm:prSet presAssocID="{8E807F8A-7A68-4B17-990B-3762B1B53287}" presName="sibTrans" presStyleLbl="sibTrans1D1" presStyleIdx="0" presStyleCnt="5"/>
      <dgm:spPr/>
    </dgm:pt>
    <dgm:pt modelId="{270BC5FF-846B-4336-92F9-829F7C8700DB}" type="pres">
      <dgm:prSet presAssocID="{3423FDD2-310C-40FF-8E91-984F7BEB1DA4}" presName="node" presStyleLbl="node1" presStyleIdx="1" presStyleCnt="5">
        <dgm:presLayoutVars>
          <dgm:bulletEnabled val="1"/>
        </dgm:presLayoutVars>
      </dgm:prSet>
      <dgm:spPr/>
    </dgm:pt>
    <dgm:pt modelId="{2C54450E-8152-4E88-80DD-AAD79C976BCB}" type="pres">
      <dgm:prSet presAssocID="{3423FDD2-310C-40FF-8E91-984F7BEB1DA4}" presName="spNode" presStyleCnt="0"/>
      <dgm:spPr/>
    </dgm:pt>
    <dgm:pt modelId="{8929B910-CEB1-4EE7-8C2B-1BD7EA4F1FAA}" type="pres">
      <dgm:prSet presAssocID="{0313D918-BE96-4314-AAC8-771A62558BF2}" presName="sibTrans" presStyleLbl="sibTrans1D1" presStyleIdx="1" presStyleCnt="5"/>
      <dgm:spPr/>
    </dgm:pt>
    <dgm:pt modelId="{7589F155-CBE2-448E-9EDB-B442DE1D253B}" type="pres">
      <dgm:prSet presAssocID="{4A9ADCBE-46A9-4BFA-8F52-4EAE71B7443E}" presName="node" presStyleLbl="node1" presStyleIdx="2" presStyleCnt="5">
        <dgm:presLayoutVars>
          <dgm:bulletEnabled val="1"/>
        </dgm:presLayoutVars>
      </dgm:prSet>
      <dgm:spPr/>
    </dgm:pt>
    <dgm:pt modelId="{599C5053-AEA1-4E15-A043-5BBCFB3A2A5D}" type="pres">
      <dgm:prSet presAssocID="{4A9ADCBE-46A9-4BFA-8F52-4EAE71B7443E}" presName="spNode" presStyleCnt="0"/>
      <dgm:spPr/>
    </dgm:pt>
    <dgm:pt modelId="{66478D89-05DD-4734-AB12-E77C06A6C0FF}" type="pres">
      <dgm:prSet presAssocID="{5699012E-B42F-4B9F-94A2-C188E7634C8F}" presName="sibTrans" presStyleLbl="sibTrans1D1" presStyleIdx="2" presStyleCnt="5"/>
      <dgm:spPr/>
    </dgm:pt>
    <dgm:pt modelId="{C0ECF2A9-B214-4E6F-8CE3-1EE092A3111A}" type="pres">
      <dgm:prSet presAssocID="{7B1004FA-4CE8-4AB5-8D1D-4670127E3A0A}" presName="node" presStyleLbl="node1" presStyleIdx="3" presStyleCnt="5">
        <dgm:presLayoutVars>
          <dgm:bulletEnabled val="1"/>
        </dgm:presLayoutVars>
      </dgm:prSet>
      <dgm:spPr/>
    </dgm:pt>
    <dgm:pt modelId="{D633D0A1-F798-4ADA-81F8-543467313E76}" type="pres">
      <dgm:prSet presAssocID="{7B1004FA-4CE8-4AB5-8D1D-4670127E3A0A}" presName="spNode" presStyleCnt="0"/>
      <dgm:spPr/>
    </dgm:pt>
    <dgm:pt modelId="{CC1CD014-09CF-463B-BCA1-5E1F93A3100A}" type="pres">
      <dgm:prSet presAssocID="{A2557A7D-8C5C-4509-AFEE-886AC61FA158}" presName="sibTrans" presStyleLbl="sibTrans1D1" presStyleIdx="3" presStyleCnt="5"/>
      <dgm:spPr/>
    </dgm:pt>
    <dgm:pt modelId="{FAF4A0BC-A996-4E3E-B1E5-B7E8DB7F369D}" type="pres">
      <dgm:prSet presAssocID="{66355558-400C-4F1E-9249-59C5DAC5BBE1}" presName="node" presStyleLbl="node1" presStyleIdx="4" presStyleCnt="5">
        <dgm:presLayoutVars>
          <dgm:bulletEnabled val="1"/>
        </dgm:presLayoutVars>
      </dgm:prSet>
      <dgm:spPr/>
    </dgm:pt>
    <dgm:pt modelId="{01F57213-991F-4CCF-BCFB-9B6303B57F88}" type="pres">
      <dgm:prSet presAssocID="{66355558-400C-4F1E-9249-59C5DAC5BBE1}" presName="spNode" presStyleCnt="0"/>
      <dgm:spPr/>
    </dgm:pt>
    <dgm:pt modelId="{0958BF13-F78A-4568-A472-15027D6AB20C}" type="pres">
      <dgm:prSet presAssocID="{AD16B823-491F-4ED0-BEB1-37EACB76F3ED}" presName="sibTrans" presStyleLbl="sibTrans1D1" presStyleIdx="4" presStyleCnt="5"/>
      <dgm:spPr/>
    </dgm:pt>
  </dgm:ptLst>
  <dgm:cxnLst>
    <dgm:cxn modelId="{CE98FA0E-2988-4A6D-9D87-A1CECDF27780}" type="presOf" srcId="{A2557A7D-8C5C-4509-AFEE-886AC61FA158}" destId="{CC1CD014-09CF-463B-BCA1-5E1F93A3100A}" srcOrd="0" destOrd="0" presId="urn:microsoft.com/office/officeart/2005/8/layout/cycle5"/>
    <dgm:cxn modelId="{0E518B1B-0982-4401-A799-6ACF88772CBF}" type="presOf" srcId="{381D6153-74C6-4521-A3E7-7E72AFDCC011}" destId="{AAF27A25-D60E-4489-AD2A-1FADB1174AEC}" srcOrd="0" destOrd="0" presId="urn:microsoft.com/office/officeart/2005/8/layout/cycle5"/>
    <dgm:cxn modelId="{38F51125-3FE6-4E28-AE4D-FE3750FBF447}" type="presOf" srcId="{4A9ADCBE-46A9-4BFA-8F52-4EAE71B7443E}" destId="{7589F155-CBE2-448E-9EDB-B442DE1D253B}" srcOrd="0" destOrd="0" presId="urn:microsoft.com/office/officeart/2005/8/layout/cycle5"/>
    <dgm:cxn modelId="{4629704C-FFBA-4C83-9DA8-4722C7ED21DD}" type="presOf" srcId="{5699012E-B42F-4B9F-94A2-C188E7634C8F}" destId="{66478D89-05DD-4734-AB12-E77C06A6C0FF}" srcOrd="0" destOrd="0" presId="urn:microsoft.com/office/officeart/2005/8/layout/cycle5"/>
    <dgm:cxn modelId="{4F645873-A234-4544-BEDA-FA84E99368AE}" srcId="{381D6153-74C6-4521-A3E7-7E72AFDCC011}" destId="{4A9ADCBE-46A9-4BFA-8F52-4EAE71B7443E}" srcOrd="2" destOrd="0" parTransId="{8703974F-35A6-4F90-9F56-154D18ED2C86}" sibTransId="{5699012E-B42F-4B9F-94A2-C188E7634C8F}"/>
    <dgm:cxn modelId="{A6F90175-8DCF-4FA7-926F-11BDAE34DF14}" srcId="{381D6153-74C6-4521-A3E7-7E72AFDCC011}" destId="{3423FDD2-310C-40FF-8E91-984F7BEB1DA4}" srcOrd="1" destOrd="0" parTransId="{01C53C4B-DE24-47BC-915E-BFD1A4DAFABF}" sibTransId="{0313D918-BE96-4314-AAC8-771A62558BF2}"/>
    <dgm:cxn modelId="{0D074284-BF60-43AA-A62B-A6AB05BF0A5A}" srcId="{381D6153-74C6-4521-A3E7-7E72AFDCC011}" destId="{C2D6CDA8-9213-4374-B26C-BF522DFD0F7D}" srcOrd="0" destOrd="0" parTransId="{E542D6C6-CD45-40A6-9951-ABA491710CBA}" sibTransId="{8E807F8A-7A68-4B17-990B-3762B1B53287}"/>
    <dgm:cxn modelId="{B7047794-17C4-48EE-9877-6A10E4A34E4A}" type="presOf" srcId="{3423FDD2-310C-40FF-8E91-984F7BEB1DA4}" destId="{270BC5FF-846B-4336-92F9-829F7C8700DB}" srcOrd="0" destOrd="0" presId="urn:microsoft.com/office/officeart/2005/8/layout/cycle5"/>
    <dgm:cxn modelId="{4EFD349D-978C-4471-A304-2586BCD3B5C2}" srcId="{381D6153-74C6-4521-A3E7-7E72AFDCC011}" destId="{66355558-400C-4F1E-9249-59C5DAC5BBE1}" srcOrd="4" destOrd="0" parTransId="{1D72BB5B-A5BB-434E-BD90-3379DBE6D284}" sibTransId="{AD16B823-491F-4ED0-BEB1-37EACB76F3ED}"/>
    <dgm:cxn modelId="{EDABF1AA-F834-4AF0-A39F-1F72DD6DD528}" type="presOf" srcId="{AD16B823-491F-4ED0-BEB1-37EACB76F3ED}" destId="{0958BF13-F78A-4568-A472-15027D6AB20C}" srcOrd="0" destOrd="0" presId="urn:microsoft.com/office/officeart/2005/8/layout/cycle5"/>
    <dgm:cxn modelId="{7DB20BB3-0AE5-4A6E-99DC-7A6B197BB101}" type="presOf" srcId="{C2D6CDA8-9213-4374-B26C-BF522DFD0F7D}" destId="{25184C1B-7803-47AC-8B07-B06FC3D0DE0F}" srcOrd="0" destOrd="0" presId="urn:microsoft.com/office/officeart/2005/8/layout/cycle5"/>
    <dgm:cxn modelId="{E6C8D6BB-00CD-46DE-8C4C-A2C60112621A}" type="presOf" srcId="{7B1004FA-4CE8-4AB5-8D1D-4670127E3A0A}" destId="{C0ECF2A9-B214-4E6F-8CE3-1EE092A3111A}" srcOrd="0" destOrd="0" presId="urn:microsoft.com/office/officeart/2005/8/layout/cycle5"/>
    <dgm:cxn modelId="{C1C20EE2-7552-4FE0-B18B-6944D94A8647}" type="presOf" srcId="{66355558-400C-4F1E-9249-59C5DAC5BBE1}" destId="{FAF4A0BC-A996-4E3E-B1E5-B7E8DB7F369D}" srcOrd="0" destOrd="0" presId="urn:microsoft.com/office/officeart/2005/8/layout/cycle5"/>
    <dgm:cxn modelId="{3D828FE5-4E9A-4A17-812C-379A18BDA5C2}" type="presOf" srcId="{8E807F8A-7A68-4B17-990B-3762B1B53287}" destId="{52E8C094-A1CE-42F9-B0D3-BBF7BE672077}" srcOrd="0" destOrd="0" presId="urn:microsoft.com/office/officeart/2005/8/layout/cycle5"/>
    <dgm:cxn modelId="{CB5FEFE6-7364-4A5F-9564-FD8CF6B6C2FA}" srcId="{381D6153-74C6-4521-A3E7-7E72AFDCC011}" destId="{7B1004FA-4CE8-4AB5-8D1D-4670127E3A0A}" srcOrd="3" destOrd="0" parTransId="{74B985FA-C5AC-4841-B5B9-6B2AA7FE0E02}" sibTransId="{A2557A7D-8C5C-4509-AFEE-886AC61FA158}"/>
    <dgm:cxn modelId="{854CACF6-9239-41F2-AFA6-FE3AEC064B97}" type="presOf" srcId="{0313D918-BE96-4314-AAC8-771A62558BF2}" destId="{8929B910-CEB1-4EE7-8C2B-1BD7EA4F1FAA}" srcOrd="0" destOrd="0" presId="urn:microsoft.com/office/officeart/2005/8/layout/cycle5"/>
    <dgm:cxn modelId="{EDE46984-4C93-4D0B-A724-F230E94364B0}" type="presParOf" srcId="{AAF27A25-D60E-4489-AD2A-1FADB1174AEC}" destId="{25184C1B-7803-47AC-8B07-B06FC3D0DE0F}" srcOrd="0" destOrd="0" presId="urn:microsoft.com/office/officeart/2005/8/layout/cycle5"/>
    <dgm:cxn modelId="{86CF53C8-5A96-494C-92C5-9743E8EFF9CD}" type="presParOf" srcId="{AAF27A25-D60E-4489-AD2A-1FADB1174AEC}" destId="{32CB7FC8-981B-4905-88C9-5B6B7BE15485}" srcOrd="1" destOrd="0" presId="urn:microsoft.com/office/officeart/2005/8/layout/cycle5"/>
    <dgm:cxn modelId="{86040483-88A7-4C3D-BE54-C29C0585366B}" type="presParOf" srcId="{AAF27A25-D60E-4489-AD2A-1FADB1174AEC}" destId="{52E8C094-A1CE-42F9-B0D3-BBF7BE672077}" srcOrd="2" destOrd="0" presId="urn:microsoft.com/office/officeart/2005/8/layout/cycle5"/>
    <dgm:cxn modelId="{A17E4E59-C0DB-4341-8AB7-0C89DE22CC84}" type="presParOf" srcId="{AAF27A25-D60E-4489-AD2A-1FADB1174AEC}" destId="{270BC5FF-846B-4336-92F9-829F7C8700DB}" srcOrd="3" destOrd="0" presId="urn:microsoft.com/office/officeart/2005/8/layout/cycle5"/>
    <dgm:cxn modelId="{F7ADCF04-0430-4194-86AB-256FAFD030F2}" type="presParOf" srcId="{AAF27A25-D60E-4489-AD2A-1FADB1174AEC}" destId="{2C54450E-8152-4E88-80DD-AAD79C976BCB}" srcOrd="4" destOrd="0" presId="urn:microsoft.com/office/officeart/2005/8/layout/cycle5"/>
    <dgm:cxn modelId="{C2686BAF-E995-4A4F-87A0-D535E9005738}" type="presParOf" srcId="{AAF27A25-D60E-4489-AD2A-1FADB1174AEC}" destId="{8929B910-CEB1-4EE7-8C2B-1BD7EA4F1FAA}" srcOrd="5" destOrd="0" presId="urn:microsoft.com/office/officeart/2005/8/layout/cycle5"/>
    <dgm:cxn modelId="{39F02329-E1A8-495A-BE72-9D61FA159271}" type="presParOf" srcId="{AAF27A25-D60E-4489-AD2A-1FADB1174AEC}" destId="{7589F155-CBE2-448E-9EDB-B442DE1D253B}" srcOrd="6" destOrd="0" presId="urn:microsoft.com/office/officeart/2005/8/layout/cycle5"/>
    <dgm:cxn modelId="{DD268163-5E41-441A-94EC-0740F98DD854}" type="presParOf" srcId="{AAF27A25-D60E-4489-AD2A-1FADB1174AEC}" destId="{599C5053-AEA1-4E15-A043-5BBCFB3A2A5D}" srcOrd="7" destOrd="0" presId="urn:microsoft.com/office/officeart/2005/8/layout/cycle5"/>
    <dgm:cxn modelId="{D920BB96-EFA6-4658-AC87-159227D24D10}" type="presParOf" srcId="{AAF27A25-D60E-4489-AD2A-1FADB1174AEC}" destId="{66478D89-05DD-4734-AB12-E77C06A6C0FF}" srcOrd="8" destOrd="0" presId="urn:microsoft.com/office/officeart/2005/8/layout/cycle5"/>
    <dgm:cxn modelId="{5E427D5B-BB0D-433E-893C-30C7C20C6032}" type="presParOf" srcId="{AAF27A25-D60E-4489-AD2A-1FADB1174AEC}" destId="{C0ECF2A9-B214-4E6F-8CE3-1EE092A3111A}" srcOrd="9" destOrd="0" presId="urn:microsoft.com/office/officeart/2005/8/layout/cycle5"/>
    <dgm:cxn modelId="{4676A9C9-2C03-4FF4-A85B-B25E417F3420}" type="presParOf" srcId="{AAF27A25-D60E-4489-AD2A-1FADB1174AEC}" destId="{D633D0A1-F798-4ADA-81F8-543467313E76}" srcOrd="10" destOrd="0" presId="urn:microsoft.com/office/officeart/2005/8/layout/cycle5"/>
    <dgm:cxn modelId="{8311787D-C89E-4DBA-8755-A56977F5B7B2}" type="presParOf" srcId="{AAF27A25-D60E-4489-AD2A-1FADB1174AEC}" destId="{CC1CD014-09CF-463B-BCA1-5E1F93A3100A}" srcOrd="11" destOrd="0" presId="urn:microsoft.com/office/officeart/2005/8/layout/cycle5"/>
    <dgm:cxn modelId="{FFBA4F62-B73D-4226-8BA4-ECDB99ECB03F}" type="presParOf" srcId="{AAF27A25-D60E-4489-AD2A-1FADB1174AEC}" destId="{FAF4A0BC-A996-4E3E-B1E5-B7E8DB7F369D}" srcOrd="12" destOrd="0" presId="urn:microsoft.com/office/officeart/2005/8/layout/cycle5"/>
    <dgm:cxn modelId="{FB146FAC-9016-46A8-9D09-A13742DF61DA}" type="presParOf" srcId="{AAF27A25-D60E-4489-AD2A-1FADB1174AEC}" destId="{01F57213-991F-4CCF-BCFB-9B6303B57F88}" srcOrd="13" destOrd="0" presId="urn:microsoft.com/office/officeart/2005/8/layout/cycle5"/>
    <dgm:cxn modelId="{E24699F2-8839-41D5-BFE3-491A9804F21E}" type="presParOf" srcId="{AAF27A25-D60E-4489-AD2A-1FADB1174AEC}" destId="{0958BF13-F78A-4568-A472-15027D6AB20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84C1B-7803-47AC-8B07-B06FC3D0DE0F}">
      <dsp:nvSpPr>
        <dsp:cNvPr id="0" name=""/>
        <dsp:cNvSpPr/>
      </dsp:nvSpPr>
      <dsp:spPr>
        <a:xfrm>
          <a:off x="3445060" y="1367"/>
          <a:ext cx="1325871" cy="861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Collecte des données du capteur</a:t>
          </a:r>
        </a:p>
      </dsp:txBody>
      <dsp:txXfrm>
        <a:off x="3487130" y="43437"/>
        <a:ext cx="1241731" cy="777676"/>
      </dsp:txXfrm>
    </dsp:sp>
    <dsp:sp modelId="{52E8C094-A1CE-42F9-B0D3-BBF7BE672077}">
      <dsp:nvSpPr>
        <dsp:cNvPr id="0" name=""/>
        <dsp:cNvSpPr/>
      </dsp:nvSpPr>
      <dsp:spPr>
        <a:xfrm>
          <a:off x="2386544" y="432276"/>
          <a:ext cx="3442903" cy="3442903"/>
        </a:xfrm>
        <a:custGeom>
          <a:avLst/>
          <a:gdLst/>
          <a:ahLst/>
          <a:cxnLst/>
          <a:rect l="0" t="0" r="0" b="0"/>
          <a:pathLst>
            <a:path>
              <a:moveTo>
                <a:pt x="2561920" y="219117"/>
              </a:moveTo>
              <a:arcTo wR="1721451" hR="1721451" stAng="17953468" swAng="12114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BC5FF-846B-4336-92F9-829F7C8700DB}">
      <dsp:nvSpPr>
        <dsp:cNvPr id="0" name=""/>
        <dsp:cNvSpPr/>
      </dsp:nvSpPr>
      <dsp:spPr>
        <a:xfrm>
          <a:off x="5082258" y="1190861"/>
          <a:ext cx="1325871" cy="861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Modélisation</a:t>
          </a:r>
        </a:p>
      </dsp:txBody>
      <dsp:txXfrm>
        <a:off x="5124328" y="1232931"/>
        <a:ext cx="1241731" cy="777676"/>
      </dsp:txXfrm>
    </dsp:sp>
    <dsp:sp modelId="{8929B910-CEB1-4EE7-8C2B-1BD7EA4F1FAA}">
      <dsp:nvSpPr>
        <dsp:cNvPr id="0" name=""/>
        <dsp:cNvSpPr/>
      </dsp:nvSpPr>
      <dsp:spPr>
        <a:xfrm>
          <a:off x="2386544" y="432276"/>
          <a:ext cx="3442903" cy="3442903"/>
        </a:xfrm>
        <a:custGeom>
          <a:avLst/>
          <a:gdLst/>
          <a:ahLst/>
          <a:cxnLst/>
          <a:rect l="0" t="0" r="0" b="0"/>
          <a:pathLst>
            <a:path>
              <a:moveTo>
                <a:pt x="3438773" y="1840624"/>
              </a:moveTo>
              <a:arcTo wR="1721451" hR="1721451" stAng="21838180" swAng="13596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9F155-CBE2-448E-9EDB-B442DE1D253B}">
      <dsp:nvSpPr>
        <dsp:cNvPr id="0" name=""/>
        <dsp:cNvSpPr/>
      </dsp:nvSpPr>
      <dsp:spPr>
        <a:xfrm>
          <a:off x="4456904" y="3115503"/>
          <a:ext cx="1325871" cy="861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Choix</a:t>
          </a:r>
        </a:p>
      </dsp:txBody>
      <dsp:txXfrm>
        <a:off x="4498974" y="3157573"/>
        <a:ext cx="1241731" cy="777676"/>
      </dsp:txXfrm>
    </dsp:sp>
    <dsp:sp modelId="{66478D89-05DD-4734-AB12-E77C06A6C0FF}">
      <dsp:nvSpPr>
        <dsp:cNvPr id="0" name=""/>
        <dsp:cNvSpPr/>
      </dsp:nvSpPr>
      <dsp:spPr>
        <a:xfrm>
          <a:off x="2386544" y="432276"/>
          <a:ext cx="3442903" cy="3442903"/>
        </a:xfrm>
        <a:custGeom>
          <a:avLst/>
          <a:gdLst/>
          <a:ahLst/>
          <a:cxnLst/>
          <a:rect l="0" t="0" r="0" b="0"/>
          <a:pathLst>
            <a:path>
              <a:moveTo>
                <a:pt x="1932696" y="3429893"/>
              </a:moveTo>
              <a:arcTo wR="1721451" hR="1721451" stAng="4977076" swAng="84584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CF2A9-B214-4E6F-8CE3-1EE092A3111A}">
      <dsp:nvSpPr>
        <dsp:cNvPr id="0" name=""/>
        <dsp:cNvSpPr/>
      </dsp:nvSpPr>
      <dsp:spPr>
        <a:xfrm>
          <a:off x="2433216" y="3115503"/>
          <a:ext cx="1325871" cy="861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Application grâce a l’actionneur</a:t>
          </a:r>
        </a:p>
      </dsp:txBody>
      <dsp:txXfrm>
        <a:off x="2475286" y="3157573"/>
        <a:ext cx="1241731" cy="777676"/>
      </dsp:txXfrm>
    </dsp:sp>
    <dsp:sp modelId="{CC1CD014-09CF-463B-BCA1-5E1F93A3100A}">
      <dsp:nvSpPr>
        <dsp:cNvPr id="0" name=""/>
        <dsp:cNvSpPr/>
      </dsp:nvSpPr>
      <dsp:spPr>
        <a:xfrm>
          <a:off x="2386544" y="432276"/>
          <a:ext cx="3442903" cy="3442903"/>
        </a:xfrm>
        <a:custGeom>
          <a:avLst/>
          <a:gdLst/>
          <a:ahLst/>
          <a:cxnLst/>
          <a:rect l="0" t="0" r="0" b="0"/>
          <a:pathLst>
            <a:path>
              <a:moveTo>
                <a:pt x="182626" y="2493082"/>
              </a:moveTo>
              <a:arcTo wR="1721451" hR="1721451" stAng="9202135" swAng="13596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4A0BC-A996-4E3E-B1E5-B7E8DB7F369D}">
      <dsp:nvSpPr>
        <dsp:cNvPr id="0" name=""/>
        <dsp:cNvSpPr/>
      </dsp:nvSpPr>
      <dsp:spPr>
        <a:xfrm>
          <a:off x="1807862" y="1190861"/>
          <a:ext cx="1325871" cy="861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Evaluation</a:t>
          </a:r>
        </a:p>
      </dsp:txBody>
      <dsp:txXfrm>
        <a:off x="1849932" y="1232931"/>
        <a:ext cx="1241731" cy="777676"/>
      </dsp:txXfrm>
    </dsp:sp>
    <dsp:sp modelId="{0958BF13-F78A-4568-A472-15027D6AB20C}">
      <dsp:nvSpPr>
        <dsp:cNvPr id="0" name=""/>
        <dsp:cNvSpPr/>
      </dsp:nvSpPr>
      <dsp:spPr>
        <a:xfrm>
          <a:off x="2386544" y="432276"/>
          <a:ext cx="3442903" cy="3442903"/>
        </a:xfrm>
        <a:custGeom>
          <a:avLst/>
          <a:gdLst/>
          <a:ahLst/>
          <a:cxnLst/>
          <a:rect l="0" t="0" r="0" b="0"/>
          <a:pathLst>
            <a:path>
              <a:moveTo>
                <a:pt x="414091" y="601538"/>
              </a:moveTo>
              <a:arcTo wR="1721451" hR="1721451" stAng="13235045" swAng="12114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CAC86-8B90-9C50-11A6-0E97445EE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853A95-A077-132F-9CEA-52F9384DD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1F7B47-A341-98C2-6207-B94DC810B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2A3481-8255-33A6-D2FF-3C0352558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B886B0-6A91-A728-CC2C-A390D379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74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C941E3-C096-A920-E211-8FC21746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1F44A2-FF5D-AC27-3A42-F60B6E0E2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D3BB43-0A22-F52D-AA77-7706D08CC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9F337D-DD3B-02D5-1C5D-2B836DB25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0AE29F-AEF4-E77B-975A-AAAA02D1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87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026FFD5-8FDC-6750-4E6F-1804154C24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61C7742-43AA-1100-4D1C-991D76685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4AF14B-423E-22A3-EF29-51621C70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FB0A1A-2C5F-14AA-6DE4-3DED531B4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3BDFB0-A100-FB7E-1A82-46733456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79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B17386-9929-E785-178A-958496A7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3B1F4D-BA3A-74D6-C20E-E1C4BBAF9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9DE676-1736-C3CF-8C7D-B199EC025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AD9275-C37D-E779-01C8-6B6ED844A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0DC547-8B2A-8CAD-52BC-C7CB92046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16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84EEE-36CA-7344-79CD-666369C3E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25D806-1BB7-CA62-AE17-1808BAED0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40F1B1-0BE5-F857-4D5B-D24381535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BF6A7-5C87-666F-4F79-83CE62FB4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E1357D-DA82-9403-095F-EB85221E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80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DF121-ACB3-CA3B-D22E-B8941BD4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3F2D50-E9DF-BC96-95E0-874165526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DF917E-F0EB-28F2-EC6F-E1376BF9D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F25B83-1E52-83FA-BC73-50EE813D5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50461F-2D35-7A9B-DD3A-6D28B6C9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181A85-04E1-7D4B-E3F3-D1EDA68C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1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41F90-1E58-837B-FF5C-F535D59F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612B59-85F1-2DA5-EBE9-28FB29267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80B524-6B7C-B9A3-19C8-F67272521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E66F8D5-979D-B5AD-41B6-E1A58EC3F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0E3211-8449-1C51-FD1C-6A0496D64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DEF9360-823D-5473-C0CA-6ED8E514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231EE8-6F36-541F-AF4A-75C2F583F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F4086AD-A1D9-503A-D17F-EBC25B29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D6AC47-D670-D006-421C-A27D2F184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2195C5-1444-ED1C-DD0C-43151600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D37C25-563A-0318-1321-F3FCE848F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7D79CD-EE55-D400-7113-614E4041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74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DD53F5-2684-9585-D705-7C339BF0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4E3F0A4-AECC-6F9E-C016-238BA56D3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3748A2-7C28-1E5F-40F6-0ABD21B6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79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24228D-A390-852F-3C88-054CAA530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D72127-0F0B-0928-C919-462D10C02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D1A7EF-F24B-E0F6-252F-89CB9595D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CAF31F-087D-508E-EB00-564FF5EF4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E24881-74AE-F2CF-AD4F-E0969CDA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ED7F46-D729-DAB2-099A-E8A4783DB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41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928D8A-A29A-655E-D456-8135C1012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15918C-FA14-2FFB-9A2D-8B1CE7D39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C30CAD-6E9C-91A0-4A11-3D7DB933A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479EB3-8E41-9FF6-7E98-4B0611412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326433-E452-897F-3630-7379CAB0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235841-C952-9332-C1C2-7DF5057F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65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5407BF-9E2B-5FE8-DC98-A9A3D02E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B0342C-15BD-DC4B-4F36-03542FEFB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0F0C94-2BAC-7DE3-A65D-4441946226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1BD56-5E55-4C74-A6A7-FE759B5C1782}" type="datetimeFigureOut">
              <a:rPr lang="fr-FR" smtClean="0"/>
              <a:t>02/10/22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CA9DFA-0D21-68F8-D87C-C6A5F9BD9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31B8E0-4C2E-0C87-A458-84AAE3939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D6049-5AF8-45CC-9647-1730ABA8F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43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9DB68-5C74-1F2D-C2C7-FBEB54A2A5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SAE Informatique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07FA05-923F-73AD-912F-0E79B8E992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640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F0803-81F8-4AD3-013C-63345355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CB3AC-936F-D82E-9053-91D2A4D3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3847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Capteurs possibles ?</a:t>
            </a:r>
          </a:p>
          <a:p>
            <a:r>
              <a:rPr lang="fr-FR" dirty="0"/>
              <a:t>Micro </a:t>
            </a:r>
          </a:p>
          <a:p>
            <a:r>
              <a:rPr lang="fr-FR" dirty="0"/>
              <a:t>Micro directionnel</a:t>
            </a:r>
          </a:p>
          <a:p>
            <a:r>
              <a:rPr lang="fr-FR" dirty="0"/>
              <a:t>sonomètre </a:t>
            </a:r>
          </a:p>
          <a:p>
            <a:r>
              <a:rPr lang="fr-FR" dirty="0"/>
              <a:t>Webcam</a:t>
            </a:r>
          </a:p>
          <a:p>
            <a:endParaRPr lang="fr-FR" dirty="0"/>
          </a:p>
          <a:p>
            <a:pPr lvl="1"/>
            <a:r>
              <a:rPr lang="fr-FR" dirty="0"/>
              <a:t>Cout faible</a:t>
            </a:r>
          </a:p>
          <a:p>
            <a:pPr lvl="1"/>
            <a:r>
              <a:rPr lang="fr-FR" dirty="0"/>
              <a:t>Données fiables</a:t>
            </a:r>
          </a:p>
          <a:p>
            <a:pPr lvl="1"/>
            <a:r>
              <a:rPr lang="fr-FR" dirty="0"/>
              <a:t>Permet de répondre facilement au problème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A1B0AB-CC28-3BC2-F1A0-6070FFE56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08" y="1393070"/>
            <a:ext cx="6010256" cy="52164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A7D5381-9BC4-DE69-D432-40D0CD4419AD}"/>
              </a:ext>
            </a:extLst>
          </p:cNvPr>
          <p:cNvSpPr/>
          <p:nvPr/>
        </p:nvSpPr>
        <p:spPr>
          <a:xfrm>
            <a:off x="838200" y="2702010"/>
            <a:ext cx="3410465" cy="5354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965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F0803-81F8-4AD3-013C-63345355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CB3AC-936F-D82E-9053-91D2A4D3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38472" cy="4351338"/>
          </a:xfrm>
        </p:spPr>
        <p:txBody>
          <a:bodyPr>
            <a:normAutofit/>
          </a:bodyPr>
          <a:lstStyle/>
          <a:p>
            <a:r>
              <a:rPr lang="fr-FR" dirty="0"/>
              <a:t>6 micros seront utilisées :</a:t>
            </a:r>
          </a:p>
          <a:p>
            <a:pPr lvl="1"/>
            <a:r>
              <a:rPr lang="fr-FR" dirty="0"/>
              <a:t>1 sur chaque face du rover</a:t>
            </a:r>
          </a:p>
          <a:p>
            <a:pPr lvl="1"/>
            <a:endParaRPr lang="fr-FR" dirty="0"/>
          </a:p>
          <a:p>
            <a:r>
              <a:rPr lang="fr-FR" dirty="0"/>
              <a:t>Le rover pourra capter des sons dans toutes les directions</a:t>
            </a:r>
          </a:p>
          <a:p>
            <a:endParaRPr lang="fr-FR" dirty="0"/>
          </a:p>
          <a:p>
            <a:r>
              <a:rPr lang="fr-FR" dirty="0"/>
              <a:t>Le capteur sera un capteur sonore GT1146</a:t>
            </a:r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A1B0AB-CC28-3BC2-F1A0-6070FFE56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08" y="1393070"/>
            <a:ext cx="6010256" cy="5216448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437B66B3-A1D8-DA0F-0414-5E110409213A}"/>
              </a:ext>
            </a:extLst>
          </p:cNvPr>
          <p:cNvSpPr/>
          <p:nvPr/>
        </p:nvSpPr>
        <p:spPr>
          <a:xfrm>
            <a:off x="10239080" y="4044041"/>
            <a:ext cx="222421" cy="2121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D103C77-8CD1-EBD9-F54D-FD745EFFAAAF}"/>
              </a:ext>
            </a:extLst>
          </p:cNvPr>
          <p:cNvSpPr/>
          <p:nvPr/>
        </p:nvSpPr>
        <p:spPr>
          <a:xfrm>
            <a:off x="9188756" y="3769897"/>
            <a:ext cx="222421" cy="2121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DF02697-70C3-89A5-A508-C8E8A2DBC257}"/>
              </a:ext>
            </a:extLst>
          </p:cNvPr>
          <p:cNvSpPr/>
          <p:nvPr/>
        </p:nvSpPr>
        <p:spPr>
          <a:xfrm>
            <a:off x="8056053" y="3090276"/>
            <a:ext cx="222421" cy="2121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C2C0842-C898-5E05-EF78-069E06E21762}"/>
              </a:ext>
            </a:extLst>
          </p:cNvPr>
          <p:cNvSpPr/>
          <p:nvPr/>
        </p:nvSpPr>
        <p:spPr>
          <a:xfrm>
            <a:off x="7944842" y="2178358"/>
            <a:ext cx="222421" cy="2121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E8A2E5C-38C3-9E7D-D407-6C9D85A4C623}"/>
              </a:ext>
            </a:extLst>
          </p:cNvPr>
          <p:cNvSpPr/>
          <p:nvPr/>
        </p:nvSpPr>
        <p:spPr>
          <a:xfrm>
            <a:off x="8772745" y="2389373"/>
            <a:ext cx="222421" cy="2121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AE62BF35-6B4C-9BCC-4B22-D0777869BEA9}"/>
              </a:ext>
            </a:extLst>
          </p:cNvPr>
          <p:cNvSpPr/>
          <p:nvPr/>
        </p:nvSpPr>
        <p:spPr>
          <a:xfrm>
            <a:off x="10239079" y="3424007"/>
            <a:ext cx="222421" cy="2121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8DDF024-509A-4226-91F1-668BDCF9B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2551" y="5383746"/>
            <a:ext cx="1739569" cy="122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19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F0803-81F8-4AD3-013C-63345355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CB3AC-936F-D82E-9053-91D2A4D3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384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Actionneur possibles ?</a:t>
            </a:r>
          </a:p>
          <a:p>
            <a:r>
              <a:rPr lang="fr-FR" dirty="0"/>
              <a:t>Le rover est déjà équipé de servomoteur qui seront utilisés pour Controller la direction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A1B0AB-CC28-3BC2-F1A0-6070FFE56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08" y="1393070"/>
            <a:ext cx="6010256" cy="521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38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F0803-81F8-4AD3-013C-63345355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CB3AC-936F-D82E-9053-91D2A4D3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38472" cy="4351338"/>
          </a:xfrm>
        </p:spPr>
        <p:txBody>
          <a:bodyPr>
            <a:normAutofit/>
          </a:bodyPr>
          <a:lstStyle/>
          <a:p>
            <a:r>
              <a:rPr lang="fr-FR" dirty="0"/>
              <a:t>Quelles données sont a collecter?</a:t>
            </a:r>
          </a:p>
          <a:p>
            <a:pPr lvl="1"/>
            <a:r>
              <a:rPr lang="fr-FR" dirty="0"/>
              <a:t>Le capteur est un capteur analogique. </a:t>
            </a:r>
          </a:p>
          <a:p>
            <a:pPr lvl="1"/>
            <a:r>
              <a:rPr lang="fr-FR" dirty="0"/>
              <a:t>Les données collecter sont les intensités de sons comprises entre 0. (silence) et 1.(capteur saturé)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A1B0AB-CC28-3BC2-F1A0-6070FFE56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08" y="1393070"/>
            <a:ext cx="6010256" cy="521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51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F0803-81F8-4AD3-013C-63345355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CB3AC-936F-D82E-9053-91D2A4D3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38472" cy="4351338"/>
          </a:xfrm>
        </p:spPr>
        <p:txBody>
          <a:bodyPr>
            <a:normAutofit/>
          </a:bodyPr>
          <a:lstStyle/>
          <a:p>
            <a:r>
              <a:rPr lang="fr-FR" dirty="0"/>
              <a:t>Quels traitement je fais sur les données.</a:t>
            </a:r>
          </a:p>
          <a:p>
            <a:pPr lvl="1"/>
            <a:r>
              <a:rPr lang="fr-FR" dirty="0"/>
              <a:t>Filtre passe-haut. Le seuil est issus d’une calibration </a:t>
            </a:r>
          </a:p>
          <a:p>
            <a:pPr lvl="1"/>
            <a:r>
              <a:rPr lang="fr-FR" dirty="0"/>
              <a:t>Une moyenne glissante sur 5s est faite pour éviter les changements de direction trop brusque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A1B0AB-CC28-3BC2-F1A0-6070FFE56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08" y="1393070"/>
            <a:ext cx="6010256" cy="521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935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F0803-81F8-4AD3-013C-63345355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CB3AC-936F-D82E-9053-91D2A4D3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38472" cy="4351338"/>
          </a:xfrm>
        </p:spPr>
        <p:txBody>
          <a:bodyPr>
            <a:normAutofit/>
          </a:bodyPr>
          <a:lstStyle/>
          <a:p>
            <a:r>
              <a:rPr lang="fr-FR" dirty="0"/>
              <a:t>Quelle action je choisi?</a:t>
            </a:r>
          </a:p>
          <a:p>
            <a:pPr lvl="1"/>
            <a:r>
              <a:rPr lang="fr-FR" dirty="0"/>
              <a:t>Je calcul l’angle entre le vecteur de direction du rover et le vecteur de direction du micro recevant le plus de bruit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A1B0AB-CC28-3BC2-F1A0-6070FFE56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08" y="1393070"/>
            <a:ext cx="6010256" cy="521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893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F0803-81F8-4AD3-013C-63345355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CB3AC-936F-D82E-9053-91D2A4D3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38472" cy="4351338"/>
          </a:xfrm>
        </p:spPr>
        <p:txBody>
          <a:bodyPr>
            <a:normAutofit/>
          </a:bodyPr>
          <a:lstStyle/>
          <a:p>
            <a:r>
              <a:rPr lang="fr-FR" dirty="0"/>
              <a:t>Comment je l’applique a l’aide de mon actionneur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Je tourne le rover de l’angle désiré en modifiant la valeur des servomoteurs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A1B0AB-CC28-3BC2-F1A0-6070FFE56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08" y="1393070"/>
            <a:ext cx="6010256" cy="521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07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F0803-81F8-4AD3-013C-63345355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CB3AC-936F-D82E-9053-91D2A4D3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38472" cy="4351338"/>
          </a:xfrm>
        </p:spPr>
        <p:txBody>
          <a:bodyPr>
            <a:normAutofit/>
          </a:bodyPr>
          <a:lstStyle/>
          <a:p>
            <a:r>
              <a:rPr lang="fr-FR" dirty="0"/>
              <a:t>Comment j’évalue mon action ?</a:t>
            </a:r>
          </a:p>
          <a:p>
            <a:pPr lvl="1"/>
            <a:r>
              <a:rPr lang="fr-FR" dirty="0"/>
              <a:t>Le micro de la face avant doit être celui qui reçoit le plus du bruit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A1B0AB-CC28-3BC2-F1A0-6070FFE56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08" y="1393070"/>
            <a:ext cx="6010256" cy="521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49ADD33-0567-B4AF-9E79-3DC48164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: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B927DE1-D7D7-10DB-3EEF-6016DB95F0AE}"/>
              </a:ext>
            </a:extLst>
          </p:cNvPr>
          <p:cNvSpPr txBox="1">
            <a:spLocks/>
          </p:cNvSpPr>
          <p:nvPr/>
        </p:nvSpPr>
        <p:spPr>
          <a:xfrm>
            <a:off x="838200" y="2018620"/>
            <a:ext cx="2141764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Comprendre</a:t>
            </a:r>
            <a:endParaRPr lang="fr-FR" dirty="0"/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1EB908BE-62BF-BFC0-EC32-9A127535A753}"/>
              </a:ext>
            </a:extLst>
          </p:cNvPr>
          <p:cNvSpPr txBox="1">
            <a:spLocks/>
          </p:cNvSpPr>
          <p:nvPr/>
        </p:nvSpPr>
        <p:spPr>
          <a:xfrm>
            <a:off x="1404257" y="3094945"/>
            <a:ext cx="2141764" cy="514350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Formuler</a:t>
            </a:r>
            <a:endParaRPr lang="fr-FR" dirty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72FFA3BD-8286-5B97-C27B-2464D6F5B376}"/>
              </a:ext>
            </a:extLst>
          </p:cNvPr>
          <p:cNvSpPr txBox="1">
            <a:spLocks/>
          </p:cNvSpPr>
          <p:nvPr/>
        </p:nvSpPr>
        <p:spPr>
          <a:xfrm>
            <a:off x="2010682" y="4171270"/>
            <a:ext cx="2141764" cy="514350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Concevoir</a:t>
            </a:r>
            <a:endParaRPr lang="fr-FR" dirty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6BEEC0A1-14F4-99DB-FF2B-823349F9B00F}"/>
              </a:ext>
            </a:extLst>
          </p:cNvPr>
          <p:cNvSpPr txBox="1">
            <a:spLocks/>
          </p:cNvSpPr>
          <p:nvPr/>
        </p:nvSpPr>
        <p:spPr>
          <a:xfrm>
            <a:off x="2594882" y="5247596"/>
            <a:ext cx="2141764" cy="514350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coder</a:t>
            </a:r>
            <a:endParaRPr lang="fr-FR" dirty="0"/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B4C6707A-3E9C-10CA-A396-EB9D21BEEEFE}"/>
              </a:ext>
            </a:extLst>
          </p:cNvPr>
          <p:cNvSpPr txBox="1">
            <a:spLocks/>
          </p:cNvSpPr>
          <p:nvPr/>
        </p:nvSpPr>
        <p:spPr>
          <a:xfrm>
            <a:off x="5091417" y="2131960"/>
            <a:ext cx="5539095" cy="1010842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Comprendre le fonctionnement d’un ordinateur</a:t>
            </a:r>
          </a:p>
          <a:p>
            <a:endParaRPr lang="fr-FR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64555A74-8431-A977-9521-D9C9F500B4FD}"/>
              </a:ext>
            </a:extLst>
          </p:cNvPr>
          <p:cNvSpPr txBox="1">
            <a:spLocks/>
          </p:cNvSpPr>
          <p:nvPr/>
        </p:nvSpPr>
        <p:spPr>
          <a:xfrm>
            <a:off x="5675910" y="3210810"/>
            <a:ext cx="5539095" cy="1010842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Formuler un problème et les étapes pour le résoudre</a:t>
            </a:r>
            <a:endParaRPr lang="fr-FR" dirty="0"/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25A35000-A278-2FB1-AE80-70BE7C5632DC}"/>
              </a:ext>
            </a:extLst>
          </p:cNvPr>
          <p:cNvSpPr txBox="1">
            <a:spLocks/>
          </p:cNvSpPr>
          <p:nvPr/>
        </p:nvSpPr>
        <p:spPr>
          <a:xfrm>
            <a:off x="6266819" y="4292876"/>
            <a:ext cx="5539095" cy="1010842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Concevoir, sous la forme d’algorithme une solution</a:t>
            </a:r>
          </a:p>
          <a:p>
            <a:endParaRPr lang="fr-FR" dirty="0"/>
          </a:p>
        </p:txBody>
      </p:sp>
      <p:sp>
        <p:nvSpPr>
          <p:cNvPr id="13" name="Espace réservé du texte 9">
            <a:extLst>
              <a:ext uri="{FF2B5EF4-FFF2-40B4-BE49-F238E27FC236}">
                <a16:creationId xmlns:a16="http://schemas.microsoft.com/office/drawing/2014/main" id="{F9FBA1F1-BACC-867C-B5A2-EE620220FDFC}"/>
              </a:ext>
            </a:extLst>
          </p:cNvPr>
          <p:cNvSpPr txBox="1">
            <a:spLocks/>
          </p:cNvSpPr>
          <p:nvPr/>
        </p:nvSpPr>
        <p:spPr>
          <a:xfrm>
            <a:off x="6865161" y="5361912"/>
            <a:ext cx="5539095" cy="1010842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Coder la solution dans un langage de programmation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99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0891C-C194-5491-6AFD-0D37A953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CPS - définition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416563-D9C6-B07E-4669-7871B191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Un ensemble « capteur-actionneur » est appelé CPS si il est doté d’une capacité de raisonnement.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trouve sa place dans l’industrie 4.0, la conduite autonome, l’IoT, etc.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BC62D0-D25C-7ABA-666A-C71901F0A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fr-FR" noProof="0" smtClean="0"/>
              <a:pPr rtl="0"/>
              <a:t>3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7023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1CA0B2-BD0F-53FF-C363-C36F307BB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CPS - définition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212CA059-35A1-819D-C48F-EA111CDBC4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1942" y="1825625"/>
            <a:ext cx="9968116" cy="4351338"/>
          </a:xfr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9317C1-6FFA-17AE-3BE9-5086F173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fr-FR" noProof="0" smtClean="0"/>
              <a:pPr rtl="0"/>
              <a:t>4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79138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0891C-C194-5491-6AFD-0D37A953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CPS - définition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416563-D9C6-B07E-4669-7871B191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26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Un ensemble « capteur-actionneur » est appelé CPS si il est doté d’une capacité de raisonnement :</a:t>
            </a:r>
          </a:p>
          <a:p>
            <a:pPr lvl="1"/>
            <a:r>
              <a:rPr lang="fr-FR" dirty="0"/>
              <a:t>Thermostat  : Mesure de la température -&gt; adaptation à la consigne</a:t>
            </a:r>
          </a:p>
          <a:p>
            <a:pPr lvl="1"/>
            <a:r>
              <a:rPr lang="fr-FR" dirty="0"/>
              <a:t>Co-bot : Surveillance de l’humain -&gt; adaptation de la vitesse d’exécution</a:t>
            </a:r>
          </a:p>
          <a:p>
            <a:pPr lvl="1"/>
            <a:r>
              <a:rPr lang="fr-FR" dirty="0"/>
              <a:t>Voiture : Surveillance de l’environnement -&gt; adaptation de la vitesse</a:t>
            </a:r>
          </a:p>
          <a:p>
            <a:pPr lvl="1"/>
            <a:r>
              <a:rPr lang="fr-FR" dirty="0"/>
              <a:t>Etc.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BC62D0-D25C-7ABA-666A-C71901F0A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fr-FR" noProof="0" smtClean="0"/>
              <a:pPr rtl="0"/>
              <a:t>5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7305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0891C-C194-5491-6AFD-0D37A953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CPS - définition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416563-D9C6-B07E-4669-7871B191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26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De manière générale: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BC62D0-D25C-7ABA-666A-C71901F0A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fr-FR" noProof="0" smtClean="0"/>
              <a:pPr rtl="0"/>
              <a:t>6</a:t>
            </a:fld>
            <a:endParaRPr lang="fr-FR" noProof="0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D53330CC-A0F4-CB9D-7823-092B86A58EBC}"/>
              </a:ext>
            </a:extLst>
          </p:cNvPr>
          <p:cNvGraphicFramePr/>
          <p:nvPr/>
        </p:nvGraphicFramePr>
        <p:xfrm>
          <a:off x="1988003" y="1146402"/>
          <a:ext cx="8215993" cy="403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AB058FD9-68CA-2FC9-7303-E455B95E9368}"/>
              </a:ext>
            </a:extLst>
          </p:cNvPr>
          <p:cNvSpPr txBox="1"/>
          <p:nvPr/>
        </p:nvSpPr>
        <p:spPr>
          <a:xfrm>
            <a:off x="699406" y="5615582"/>
            <a:ext cx="10793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challenges, approaches, and used techniques of CPS for manufacturing in Industry 4.0: a literature review</a:t>
            </a:r>
          </a:p>
          <a:p>
            <a:r>
              <a:rPr lang="en-US" sz="1100" dirty="0"/>
              <a:t>Baudouin Dafflon, </a:t>
            </a:r>
            <a:r>
              <a:rPr lang="en-US" sz="1100" dirty="0" err="1"/>
              <a:t>Nejib</a:t>
            </a:r>
            <a:r>
              <a:rPr lang="en-US" sz="1100" dirty="0"/>
              <a:t> </a:t>
            </a:r>
            <a:r>
              <a:rPr lang="en-US" sz="1100" dirty="0" err="1"/>
              <a:t>Moalla</a:t>
            </a:r>
            <a:r>
              <a:rPr lang="en-US" sz="1100" dirty="0"/>
              <a:t> &amp; </a:t>
            </a:r>
            <a:r>
              <a:rPr lang="en-US" sz="1100" dirty="0" err="1"/>
              <a:t>Yacine</a:t>
            </a:r>
            <a:r>
              <a:rPr lang="en-US" sz="1100" dirty="0"/>
              <a:t> </a:t>
            </a:r>
            <a:r>
              <a:rPr lang="en-US" sz="1100" dirty="0" err="1"/>
              <a:t>Ouzrout</a:t>
            </a:r>
            <a:r>
              <a:rPr lang="en-US" sz="1100" dirty="0"/>
              <a:t>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9263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0891C-C194-5491-6AFD-0D37A953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 de la SAE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416563-D9C6-B07E-4669-7871B191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470"/>
            <a:ext cx="10515600" cy="389912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En fonction du sujet:</a:t>
            </a:r>
          </a:p>
          <a:p>
            <a:r>
              <a:rPr lang="fr-FR" dirty="0"/>
              <a:t>Choisir et justifier le ou les capteurs et actionneurs nécessaires</a:t>
            </a:r>
          </a:p>
          <a:p>
            <a:r>
              <a:rPr lang="fr-FR" dirty="0"/>
              <a:t>Définir et justifier les 5 blocs de la prise de décision:</a:t>
            </a:r>
          </a:p>
          <a:p>
            <a:pPr lvl="1"/>
            <a:r>
              <a:rPr lang="fr-FR" dirty="0"/>
              <a:t>Quelles données sont a collecter</a:t>
            </a:r>
          </a:p>
          <a:p>
            <a:pPr lvl="1"/>
            <a:r>
              <a:rPr lang="fr-FR" dirty="0"/>
              <a:t>Quels traitement je fais sur les données</a:t>
            </a:r>
          </a:p>
          <a:p>
            <a:pPr lvl="1"/>
            <a:r>
              <a:rPr lang="fr-FR" dirty="0"/>
              <a:t>Quelle action je choisi</a:t>
            </a:r>
          </a:p>
          <a:p>
            <a:pPr lvl="1"/>
            <a:r>
              <a:rPr lang="fr-FR" dirty="0"/>
              <a:t>Comment je l’applique a l’aide de mon actionneur</a:t>
            </a:r>
          </a:p>
          <a:p>
            <a:pPr lvl="1"/>
            <a:r>
              <a:rPr lang="fr-FR" dirty="0"/>
              <a:t>Comment j’évalue mon action ?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BC62D0-D25C-7ABA-666A-C71901F0A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5CEABB6-07DC-46E8-9B57-56EC44A396E5}" type="slidenum">
              <a:rPr lang="fr-FR" noProof="0" smtClean="0"/>
              <a:pPr rtl="0"/>
              <a:t>7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732965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F0803-81F8-4AD3-013C-63345355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CB3AC-936F-D82E-9053-91D2A4D3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38472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Automatiser les déplacements du rover « GMP2021 ».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Objectif : le rover doit être capable de se déplacer vers une source de bruit.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A1B0AB-CC28-3BC2-F1A0-6070FFE56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08" y="1393070"/>
            <a:ext cx="6010256" cy="521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3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F0803-81F8-4AD3-013C-63345355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CB3AC-936F-D82E-9053-91D2A4D3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38472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Capteurs possibles ?</a:t>
            </a:r>
          </a:p>
          <a:p>
            <a:r>
              <a:rPr lang="fr-FR" dirty="0"/>
              <a:t>Micro </a:t>
            </a:r>
          </a:p>
          <a:p>
            <a:r>
              <a:rPr lang="fr-FR" dirty="0"/>
              <a:t>Micro directionnel</a:t>
            </a:r>
          </a:p>
          <a:p>
            <a:r>
              <a:rPr lang="fr-FR" dirty="0"/>
              <a:t>sonomètre </a:t>
            </a:r>
          </a:p>
          <a:p>
            <a:r>
              <a:rPr lang="fr-FR" dirty="0"/>
              <a:t>Webcam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A1B0AB-CC28-3BC2-F1A0-6070FFE56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08" y="1393070"/>
            <a:ext cx="6010256" cy="521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546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491</Words>
  <Application>Microsoft Office PowerPoint</Application>
  <PresentationFormat>Grand écran</PresentationFormat>
  <Paragraphs>92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SAE Informatique</vt:lpstr>
      <vt:lpstr>Objectifs :</vt:lpstr>
      <vt:lpstr>CPS - définition</vt:lpstr>
      <vt:lpstr>CPS - définition</vt:lpstr>
      <vt:lpstr>CPS - définition</vt:lpstr>
      <vt:lpstr>CPS - définition</vt:lpstr>
      <vt:lpstr>Objectif de la SAE</vt:lpstr>
      <vt:lpstr>Exemple :</vt:lpstr>
      <vt:lpstr>Exemple :</vt:lpstr>
      <vt:lpstr>Exemple :</vt:lpstr>
      <vt:lpstr>Exemple :</vt:lpstr>
      <vt:lpstr>Exemple :</vt:lpstr>
      <vt:lpstr>Exemple :</vt:lpstr>
      <vt:lpstr>Exemple :</vt:lpstr>
      <vt:lpstr>Exemple :</vt:lpstr>
      <vt:lpstr>Exemple :</vt:lpstr>
      <vt:lpstr>Exemple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SAE Informatique</dc:title>
  <dc:creator>Baudouin Dafflon</dc:creator>
  <cp:lastModifiedBy>Baudouin Dafflon</cp:lastModifiedBy>
  <cp:revision>1</cp:revision>
  <dcterms:created xsi:type="dcterms:W3CDTF">2022-10-02T19:07:57Z</dcterms:created>
  <dcterms:modified xsi:type="dcterms:W3CDTF">2022-10-02T19:59:17Z</dcterms:modified>
</cp:coreProperties>
</file>