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331" r:id="rId3"/>
    <p:sldId id="343" r:id="rId4"/>
    <p:sldId id="344" r:id="rId5"/>
    <p:sldId id="345" r:id="rId6"/>
    <p:sldId id="346" r:id="rId7"/>
    <p:sldId id="347" r:id="rId8"/>
    <p:sldId id="348" r:id="rId9"/>
    <p:sldId id="350" r:id="rId10"/>
    <p:sldId id="351" r:id="rId11"/>
    <p:sldId id="352" r:id="rId12"/>
    <p:sldId id="353" r:id="rId13"/>
    <p:sldId id="332" r:id="rId14"/>
    <p:sldId id="354" r:id="rId15"/>
    <p:sldId id="355" r:id="rId16"/>
    <p:sldId id="356" r:id="rId17"/>
    <p:sldId id="357" r:id="rId18"/>
    <p:sldId id="371" r:id="rId19"/>
    <p:sldId id="358" r:id="rId20"/>
    <p:sldId id="359" r:id="rId21"/>
    <p:sldId id="312" r:id="rId22"/>
    <p:sldId id="374" r:id="rId23"/>
    <p:sldId id="375" r:id="rId24"/>
    <p:sldId id="379" r:id="rId25"/>
    <p:sldId id="380" r:id="rId26"/>
    <p:sldId id="381" r:id="rId27"/>
    <p:sldId id="382" r:id="rId28"/>
    <p:sldId id="383" r:id="rId29"/>
    <p:sldId id="384" r:id="rId30"/>
    <p:sldId id="385" r:id="rId3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B287B-21A4-454E-95F3-3586179A7D2D}" type="datetimeFigureOut">
              <a:rPr lang="fr-FR" smtClean="0"/>
              <a:t>22/10/22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24318-B3FC-4669-A985-DE942069B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071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9793C-7454-4D83-8777-899AE26F3D15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9184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9793C-7454-4D83-8777-899AE26F3D15}" type="slidenum">
              <a:rPr lang="fr-FR" smtClean="0"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887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2946D0-8390-B23E-0BAD-70EAF8B823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10728D4-237F-1109-5B56-968E1B617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5C32AB-61EB-DC9B-A71F-0AE10C6A9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2D00-33EC-4400-BFDC-A1F4191B694D}" type="datetimeFigureOut">
              <a:rPr lang="fr-FR" smtClean="0"/>
              <a:t>22/10/22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0AAEF0-6D34-69DD-7BE5-1495FB344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9CA669-C861-304F-947E-A4BE8801E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B91D-0F64-4782-BCF0-F23D7BE0B9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10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985E0F-DFD2-DB16-A79A-AF7F68539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1C9B06-D8EE-D95C-C26B-BADC4B5BD7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79D29F-5992-0312-C7A1-778ECE595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2D00-33EC-4400-BFDC-A1F4191B694D}" type="datetimeFigureOut">
              <a:rPr lang="fr-FR" smtClean="0"/>
              <a:t>22/10/22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E1647E-0927-9C3D-32E7-DE2C69004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24362C-1CAD-99D0-E048-8990C111D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B91D-0F64-4782-BCF0-F23D7BE0B9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41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AE8DE12-2C02-DEFE-CB01-EBCDA04D6E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913D6FC-371D-DF5D-EEA8-849A76BE8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42B478-7B95-E079-B4A0-29FB25D95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2D00-33EC-4400-BFDC-A1F4191B694D}" type="datetimeFigureOut">
              <a:rPr lang="fr-FR" smtClean="0"/>
              <a:t>22/10/22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E76AD8-935D-4FF0-A700-15FB4108B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28E455-A44B-F93A-28AB-75BF3EB4C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B91D-0F64-4782-BCF0-F23D7BE0B9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79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661D06-7B48-D359-912D-6138D1E8E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C9399C-2E6A-3F1D-D95D-A7FBFF897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A4168D-8642-1023-6953-165E6E11B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2D00-33EC-4400-BFDC-A1F4191B694D}" type="datetimeFigureOut">
              <a:rPr lang="fr-FR" smtClean="0"/>
              <a:t>22/10/22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3BE7B5-843D-E291-DAB1-C1380D502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01C9B7-525D-D989-4E3D-5B9182211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B91D-0F64-4782-BCF0-F23D7BE0B9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73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98B297-04D8-38FA-E5BA-2E3D2692C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E16A8C-B521-37F5-8951-4AB09F920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F01A3A-103A-04B2-FA9C-48074DC5C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2D00-33EC-4400-BFDC-A1F4191B694D}" type="datetimeFigureOut">
              <a:rPr lang="fr-FR" smtClean="0"/>
              <a:t>22/10/22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66F7BD-0B54-C02F-679B-4DAB21A53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96A104-6512-3496-5171-37E1AAC1F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B91D-0F64-4782-BCF0-F23D7BE0B9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57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C32398-8044-2219-DA43-343C07E30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9FF46E-2F79-FADB-6C4E-322388A006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16F093E-218C-03CE-C855-D57DE6DF8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EEDCC01-E953-89D4-C798-2FF0F6DE8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2D00-33EC-4400-BFDC-A1F4191B694D}" type="datetimeFigureOut">
              <a:rPr lang="fr-FR" smtClean="0"/>
              <a:t>22/10/22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DD0933-0B2D-B318-EB09-4AF80329A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5C9BEA2-B70B-11BA-BBAA-2AA66A4CB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B91D-0F64-4782-BCF0-F23D7BE0B9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21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7840BD-6047-104C-25AB-D02530523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BC43C5-7790-4AFD-87A0-11C00DF50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5C2E525-5712-FE0A-01E7-99FA6B0E0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952B8EE-1FBE-2045-E0A4-7A5467422C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288FC8E-5556-8946-DC07-FF51A6D74D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8D74F79-CADE-5031-3DF3-65FCB9A15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2D00-33EC-4400-BFDC-A1F4191B694D}" type="datetimeFigureOut">
              <a:rPr lang="fr-FR" smtClean="0"/>
              <a:t>22/10/22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12CB613-3ED1-63E1-9E50-BE1E103A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D93CDE3-7CAA-17E8-2D5B-3637A7B77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B91D-0F64-4782-BCF0-F23D7BE0B9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16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D01943-76EF-7F93-FC45-FB224562E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D0EA8B5-431E-D7CB-A1C7-B36E15491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2D00-33EC-4400-BFDC-A1F4191B694D}" type="datetimeFigureOut">
              <a:rPr lang="fr-FR" smtClean="0"/>
              <a:t>22/10/22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5D1CE1D-5FF7-1239-B83F-8EA6B4A5D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E60C2B3-0B35-B83F-D303-39B083667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B91D-0F64-4782-BCF0-F23D7BE0B9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95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580C421-9C37-C805-64AF-40EEADDF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2D00-33EC-4400-BFDC-A1F4191B694D}" type="datetimeFigureOut">
              <a:rPr lang="fr-FR" smtClean="0"/>
              <a:t>22/10/22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B9A5D76-F1B6-DD01-801D-333D7F1B8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28B417E-9FF2-8164-5CEC-2B8687FDF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B91D-0F64-4782-BCF0-F23D7BE0B9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68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7B1B90-ECAF-C4FF-50E6-67950792E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10FBFA-ABC6-3FCA-FEC7-EBB1B97C4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F124A20-0E0C-6768-CF96-822087B20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45D411-2FD5-C640-891F-9F4951AA3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2D00-33EC-4400-BFDC-A1F4191B694D}" type="datetimeFigureOut">
              <a:rPr lang="fr-FR" smtClean="0"/>
              <a:t>22/10/22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687AA9-FA52-C7E3-9408-C79356651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EFDDB2-E441-F564-22A7-A62B0E886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B91D-0F64-4782-BCF0-F23D7BE0B9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77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7BA54F-401F-9247-6030-7F900FC6A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D4026B8-F204-7197-119F-916C25F939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22D03E7-2003-9A3F-BCBA-A0F93B4BD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6AF29F-EB32-369B-71C6-1839AAD44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2D00-33EC-4400-BFDC-A1F4191B694D}" type="datetimeFigureOut">
              <a:rPr lang="fr-FR" smtClean="0"/>
              <a:t>22/10/22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7DE41A-9169-1A0B-6BAE-2CC0B7BF4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FB497E-1DE0-ABFB-4F60-909F65511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B91D-0F64-4782-BCF0-F23D7BE0B9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86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70657C7-9A1F-4B70-A9AF-7E9724BC2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C0AC9E-5CFA-99CE-218A-BFF476EFE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02C946-B699-27AB-14C2-325BA0DDCB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02D00-33EC-4400-BFDC-A1F4191B694D}" type="datetimeFigureOut">
              <a:rPr lang="fr-FR" smtClean="0"/>
              <a:t>22/10/22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6E2501-DB9A-C392-B497-C7FF470FF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520A0E-605A-2C54-C9BB-C6EDC6191C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0B91D-0F64-4782-BCF0-F23D7BE0B9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33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CD6AF0-594E-8630-25C9-F83299821A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Introduction à la programmation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10B7E9B-C5BF-532D-05EC-0407A1DD4D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Baudouin Dafflon</a:t>
            </a:r>
          </a:p>
          <a:p>
            <a:r>
              <a:rPr lang="fr-FR" dirty="0"/>
              <a:t>TP4</a:t>
            </a:r>
          </a:p>
        </p:txBody>
      </p:sp>
    </p:spTree>
    <p:extLst>
      <p:ext uri="{BB962C8B-B14F-4D97-AF65-F5344CB8AC3E}">
        <p14:creationId xmlns:p14="http://schemas.microsoft.com/office/powerpoint/2010/main" val="2517694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CEE904-9620-4397-B296-665E7028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à P5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459F03-CCFA-4B0C-8C5F-D3791AE3D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403764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… project Interpreter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7CB308AA-4949-E776-471C-B643CCB3D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7479" y="1188719"/>
            <a:ext cx="8138355" cy="588541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C19FAC8-6263-E890-A3CD-5522BB718995}"/>
              </a:ext>
            </a:extLst>
          </p:cNvPr>
          <p:cNvSpPr/>
          <p:nvPr/>
        </p:nvSpPr>
        <p:spPr>
          <a:xfrm>
            <a:off x="4391891" y="4430683"/>
            <a:ext cx="1704109" cy="3907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399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1963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CEE904-9620-4397-B296-665E7028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à P5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459F03-CCFA-4B0C-8C5F-D3791AE3D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403764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Add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14EC4B2-9660-9629-359A-1D86AEAA61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4471" y="2360815"/>
            <a:ext cx="8068043" cy="393441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C19FAC8-6263-E890-A3CD-5522BB718995}"/>
              </a:ext>
            </a:extLst>
          </p:cNvPr>
          <p:cNvSpPr/>
          <p:nvPr/>
        </p:nvSpPr>
        <p:spPr>
          <a:xfrm>
            <a:off x="10676313" y="2926079"/>
            <a:ext cx="1704109" cy="3907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399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5377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CEE904-9620-4397-B296-665E7028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à P5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459F03-CCFA-4B0C-8C5F-D3791AE3D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3218411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Dans « location » remplacer le chemin par </a:t>
            </a:r>
          </a:p>
          <a:p>
            <a:pPr marL="0" indent="0">
              <a:buNone/>
            </a:pPr>
            <a:r>
              <a:rPr lang="fr-FR" dirty="0"/>
              <a:t>W:\s3\info\p5\venv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Et cliquer sur « OK »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D5E2914-F3EC-47C2-25FF-EE154E868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6519" y="1379913"/>
            <a:ext cx="7801926" cy="56027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C19FAC8-6263-E890-A3CD-5522BB718995}"/>
              </a:ext>
            </a:extLst>
          </p:cNvPr>
          <p:cNvSpPr/>
          <p:nvPr/>
        </p:nvSpPr>
        <p:spPr>
          <a:xfrm>
            <a:off x="6442365" y="2314776"/>
            <a:ext cx="1907854" cy="3907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399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8127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0B35F-3982-49F9-85CE-1724AC5D9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à P5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E77571-3D7B-45B1-A17C-768C1C8E3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32123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Lancer l’exemple « boids » en lançant le fichier « main.py » du dossier « boids »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Ex 1 : Que se passe t’il ?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BA1DAF0-19F4-1D3C-E38F-BD50832623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6519" y="2022270"/>
            <a:ext cx="7240010" cy="46012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8D68A3F-7FD6-989C-CF6D-D2FA6C47B743}"/>
              </a:ext>
            </a:extLst>
          </p:cNvPr>
          <p:cNvSpPr/>
          <p:nvPr/>
        </p:nvSpPr>
        <p:spPr>
          <a:xfrm>
            <a:off x="6344042" y="5981613"/>
            <a:ext cx="1907854" cy="3907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399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675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0B35F-3982-49F9-85CE-1724AC5D9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à P5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E77571-3D7B-45B1-A17C-768C1C8E3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37909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Ex2 : Que veut dire cette erreur?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30500CA-756B-5B80-6EA9-9F0DB3503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768" y="2866421"/>
            <a:ext cx="10373032" cy="331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3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0B35F-3982-49F9-85CE-1724AC5D9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à P5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E77571-3D7B-45B1-A17C-768C1C8E3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« ModuleNotFoundError » indique un problème de dépendance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30500CA-756B-5B80-6EA9-9F0DB3503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768" y="2866421"/>
            <a:ext cx="10373032" cy="331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28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0B35F-3982-49F9-85CE-1724AC5D9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à P5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E77571-3D7B-45B1-A17C-768C1C8E3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73129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Ouvrez le fichier « core.py ».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La ligne 5 est soulignée en rouge, ce qui indique une erreur.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EA17299-7121-4893-130D-15D2BE027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882" y="1180438"/>
            <a:ext cx="6630325" cy="508706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C2DE49B-7CE4-11BE-DE09-55493869441F}"/>
              </a:ext>
            </a:extLst>
          </p:cNvPr>
          <p:cNvSpPr/>
          <p:nvPr/>
        </p:nvSpPr>
        <p:spPr>
          <a:xfrm>
            <a:off x="8546467" y="3333268"/>
            <a:ext cx="1907854" cy="3907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399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0298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0B35F-3982-49F9-85CE-1724AC5D9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à P5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E77571-3D7B-45B1-A17C-768C1C8E3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73129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On peut la corriger en laissant pycharm le faire pour nous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Si on laisse la souris dessus, pycharm propose d’installer le module manquant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DCE6E38-7C71-70B4-45E2-3A0759F6B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490" y="2351038"/>
            <a:ext cx="7973227" cy="38259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E866505-084B-66AA-26B2-934A7FE2A57E}"/>
              </a:ext>
            </a:extLst>
          </p:cNvPr>
          <p:cNvSpPr/>
          <p:nvPr/>
        </p:nvSpPr>
        <p:spPr>
          <a:xfrm>
            <a:off x="7592738" y="4575600"/>
            <a:ext cx="1907854" cy="3907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399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9129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1AB0CA3-4803-604B-A4E9-952087428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785" y="2599300"/>
            <a:ext cx="7281627" cy="253796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2F0B35F-3982-49F9-85CE-1724AC5D9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à P5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E77571-3D7B-45B1-A17C-768C1C8E3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48695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Si l’installation du module n’est pas possible avec pycharm, il faut l’installer manuellement: </a:t>
            </a:r>
          </a:p>
          <a:p>
            <a:pPr marL="514350" indent="-514350">
              <a:buAutoNum type="arabicPeriod"/>
            </a:pPr>
            <a:r>
              <a:rPr lang="fr-FR" dirty="0"/>
              <a:t>Ouvrir le terminal (en bas de l’écran)</a:t>
            </a:r>
          </a:p>
          <a:p>
            <a:pPr marL="514350" indent="-514350">
              <a:buAutoNum type="arabicPeriod"/>
            </a:pPr>
            <a:r>
              <a:rPr lang="fr-FR" dirty="0"/>
              <a:t>Vérifier que « venv » est actif</a:t>
            </a:r>
          </a:p>
          <a:p>
            <a:pPr marL="514350" indent="-514350">
              <a:buAutoNum type="arabicPeriod"/>
            </a:pPr>
            <a:r>
              <a:rPr lang="fr-FR" dirty="0"/>
              <a:t>Taper « pip install nomDuModule »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866505-084B-66AA-26B2-934A7FE2A57E}"/>
              </a:ext>
            </a:extLst>
          </p:cNvPr>
          <p:cNvSpPr/>
          <p:nvPr/>
        </p:nvSpPr>
        <p:spPr>
          <a:xfrm>
            <a:off x="10740044" y="3295440"/>
            <a:ext cx="1733368" cy="3907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399" dirty="0">
              <a:highlight>
                <a:srgbClr val="C0C0C0"/>
              </a:highligh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6F5693-3A76-E883-2CFC-ED0CCCF5A464}"/>
              </a:ext>
            </a:extLst>
          </p:cNvPr>
          <p:cNvSpPr/>
          <p:nvPr/>
        </p:nvSpPr>
        <p:spPr>
          <a:xfrm>
            <a:off x="5035189" y="3295440"/>
            <a:ext cx="1174418" cy="3907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399" dirty="0">
              <a:highlight>
                <a:srgbClr val="C0C0C0"/>
              </a:highligh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62AC88-0885-ECD4-D74A-1B9112B510B8}"/>
              </a:ext>
            </a:extLst>
          </p:cNvPr>
          <p:cNvSpPr/>
          <p:nvPr/>
        </p:nvSpPr>
        <p:spPr>
          <a:xfrm>
            <a:off x="5935288" y="4824471"/>
            <a:ext cx="1266306" cy="34233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399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5434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0B35F-3982-49F9-85CE-1724AC5D9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à P5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E77571-3D7B-45B1-A17C-768C1C8E3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32123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Lancer l’exemple « boids » en lançant le fichier « main.py » du dossier « boids »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Que se passe t’il ?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BA1DAF0-19F4-1D3C-E38F-BD50832623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6519" y="2022270"/>
            <a:ext cx="7240010" cy="46012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8D68A3F-7FD6-989C-CF6D-D2FA6C47B743}"/>
              </a:ext>
            </a:extLst>
          </p:cNvPr>
          <p:cNvSpPr/>
          <p:nvPr/>
        </p:nvSpPr>
        <p:spPr>
          <a:xfrm>
            <a:off x="6344042" y="5981613"/>
            <a:ext cx="1907854" cy="3907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399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9025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CEE904-9620-4397-B296-665E7028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à P5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459F03-CCFA-4B0C-8C5F-D3791AE3D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P5 est un squelette de programme python reprenant le fonctionnement classique de beaucoup de librairies telles qu’Arduino, Prossessing, P5.js, etc.)</a:t>
            </a:r>
          </a:p>
        </p:txBody>
      </p:sp>
    </p:spTree>
    <p:extLst>
      <p:ext uri="{BB962C8B-B14F-4D97-AF65-F5344CB8AC3E}">
        <p14:creationId xmlns:p14="http://schemas.microsoft.com/office/powerpoint/2010/main" val="86903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0B35F-3982-49F9-85CE-1724AC5D9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a P5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E77571-3D7B-45B1-A17C-768C1C8E3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32123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Lancer l’exemple « boids » en lançant le fichier « main.py » du dossier « boids »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Que se passe t’il ?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BA1DAF0-19F4-1D3C-E38F-BD50832623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6519" y="2022270"/>
            <a:ext cx="7240010" cy="46012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8D68A3F-7FD6-989C-CF6D-D2FA6C47B743}"/>
              </a:ext>
            </a:extLst>
          </p:cNvPr>
          <p:cNvSpPr/>
          <p:nvPr/>
        </p:nvSpPr>
        <p:spPr>
          <a:xfrm>
            <a:off x="6344042" y="5981613"/>
            <a:ext cx="1907854" cy="3907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399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2AE164B-4EF3-2222-5ACE-50AA51900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4417" y="234513"/>
            <a:ext cx="6043165" cy="626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23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404C94-402C-56A8-A0A3-85DEFE323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Evaluation du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DF5B7C-10FB-CA47-FBCA-262FD11A5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Règles du jeu respectées ?</a:t>
            </a:r>
          </a:p>
          <a:p>
            <a:r>
              <a:rPr lang="fr-FR" dirty="0"/>
              <a:t>Jeu jouable ?</a:t>
            </a:r>
          </a:p>
          <a:p>
            <a:r>
              <a:rPr lang="fr-FR" dirty="0"/>
              <a:t>Déplacement du vaisseau ?</a:t>
            </a:r>
          </a:p>
          <a:p>
            <a:r>
              <a:rPr lang="fr-FR" dirty="0"/>
              <a:t>Tir ?</a:t>
            </a:r>
          </a:p>
          <a:p>
            <a:r>
              <a:rPr lang="fr-FR" dirty="0"/>
              <a:t>Collision ?</a:t>
            </a:r>
          </a:p>
          <a:p>
            <a:r>
              <a:rPr lang="fr-FR" dirty="0"/>
              <a:t>Reset ?</a:t>
            </a:r>
          </a:p>
          <a:p>
            <a:r>
              <a:rPr lang="fr-FR" dirty="0"/>
              <a:t>Score ?</a:t>
            </a:r>
          </a:p>
          <a:p>
            <a:r>
              <a:rPr lang="fr-FR" dirty="0"/>
              <a:t>Vie du vaisseau et Game over ?</a:t>
            </a:r>
          </a:p>
          <a:p>
            <a:r>
              <a:rPr lang="fr-FR" dirty="0"/>
              <a:t>Bonus pour le vaisseau ?</a:t>
            </a:r>
          </a:p>
          <a:p>
            <a:r>
              <a:rPr lang="fr-FR" dirty="0"/>
              <a:t>Adaptation / imagination / Créativité</a:t>
            </a:r>
          </a:p>
          <a:p>
            <a:endParaRPr lang="fr-FR" dirty="0"/>
          </a:p>
          <a:p>
            <a:r>
              <a:rPr lang="fr-FR" dirty="0"/>
              <a:t>L’utilisation de P5 est obligatoire. </a:t>
            </a:r>
          </a:p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8B843B-4D85-5188-9BE0-735A48D6A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fr-FR" noProof="0" smtClean="0"/>
              <a:pPr rtl="0"/>
              <a:t>21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1250444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8360E9-62C4-7C79-9467-CE6534BD2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574"/>
            <a:ext cx="10515600" cy="1325563"/>
          </a:xfrm>
        </p:spPr>
        <p:txBody>
          <a:bodyPr/>
          <a:lstStyle/>
          <a:p>
            <a:r>
              <a:rPr lang="fr-FR" dirty="0"/>
              <a:t>Projet « </a:t>
            </a:r>
            <a:r>
              <a:rPr lang="fr-FR" dirty="0" err="1"/>
              <a:t>Astéroïd</a:t>
            </a:r>
            <a:r>
              <a:rPr lang="fr-FR" dirty="0"/>
              <a:t>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309A42-5FD4-AB9D-9F41-15E452EA0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790022"/>
          </a:xfrm>
        </p:spPr>
        <p:txBody>
          <a:bodyPr>
            <a:normAutofit/>
          </a:bodyPr>
          <a:lstStyle/>
          <a:p>
            <a:r>
              <a:rPr lang="fr-FR" dirty="0"/>
              <a:t>Prototype :</a:t>
            </a:r>
          </a:p>
          <a:p>
            <a:pPr lvl="1"/>
            <a:r>
              <a:rPr lang="fr-FR" dirty="0"/>
              <a:t>Ouvrir un projet P5</a:t>
            </a:r>
          </a:p>
          <a:p>
            <a:pPr lvl="1"/>
            <a:r>
              <a:rPr lang="fr-FR" dirty="0"/>
              <a:t>Créer un dossier « prototype-tir »</a:t>
            </a:r>
          </a:p>
          <a:p>
            <a:pPr lvl="1"/>
            <a:r>
              <a:rPr lang="fr-FR" dirty="0"/>
              <a:t>Créer un fichier « main.py » contenant le code minimum pour une application P5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r>
              <a:rPr lang="fr-FR" dirty="0"/>
              <a:t>Définir un « projectile » </a:t>
            </a:r>
          </a:p>
          <a:p>
            <a:pPr lvl="1"/>
            <a:r>
              <a:rPr lang="fr-FR" dirty="0"/>
              <a:t>Forme ?</a:t>
            </a:r>
          </a:p>
          <a:p>
            <a:pPr lvl="1"/>
            <a:r>
              <a:rPr lang="fr-FR" dirty="0"/>
              <a:t>Déplacement?</a:t>
            </a:r>
          </a:p>
          <a:p>
            <a:pPr lvl="1"/>
            <a:r>
              <a:rPr lang="fr-FR" dirty="0"/>
              <a:t>Variable nécessaire ?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7967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8360E9-62C4-7C79-9467-CE6534BD2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574"/>
            <a:ext cx="10515600" cy="1325563"/>
          </a:xfrm>
        </p:spPr>
        <p:txBody>
          <a:bodyPr/>
          <a:lstStyle/>
          <a:p>
            <a:r>
              <a:rPr lang="fr-FR" dirty="0"/>
              <a:t>Projet « </a:t>
            </a:r>
            <a:r>
              <a:rPr lang="fr-FR" dirty="0" err="1"/>
              <a:t>Astéroïd</a:t>
            </a:r>
            <a:r>
              <a:rPr lang="fr-FR" dirty="0"/>
              <a:t>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309A42-5FD4-AB9D-9F41-15E452EA0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790022"/>
          </a:xfrm>
        </p:spPr>
        <p:txBody>
          <a:bodyPr>
            <a:normAutofit/>
          </a:bodyPr>
          <a:lstStyle/>
          <a:p>
            <a:r>
              <a:rPr lang="fr-FR" dirty="0"/>
              <a:t>Définir un « projectile » </a:t>
            </a:r>
          </a:p>
          <a:p>
            <a:pPr lvl="1"/>
            <a:r>
              <a:rPr lang="fr-FR" dirty="0"/>
              <a:t>Forme ?</a:t>
            </a:r>
          </a:p>
          <a:p>
            <a:pPr lvl="2"/>
            <a:r>
              <a:rPr lang="fr-FR" dirty="0"/>
              <a:t>Point rond de 5px de rayon</a:t>
            </a:r>
          </a:p>
          <a:p>
            <a:pPr lvl="1"/>
            <a:r>
              <a:rPr lang="fr-FR" dirty="0"/>
              <a:t>Déplacement?</a:t>
            </a:r>
          </a:p>
          <a:p>
            <a:pPr lvl="2"/>
            <a:r>
              <a:rPr lang="fr-FR" dirty="0"/>
              <a:t>Déplacement linéaire </a:t>
            </a:r>
          </a:p>
          <a:p>
            <a:pPr lvl="1"/>
            <a:r>
              <a:rPr lang="fr-FR" dirty="0"/>
              <a:t>Variable nécessaire ?</a:t>
            </a:r>
          </a:p>
          <a:p>
            <a:pPr lvl="2"/>
            <a:r>
              <a:rPr lang="fr-FR" dirty="0"/>
              <a:t>(</a:t>
            </a:r>
            <a:r>
              <a:rPr lang="fr-FR" dirty="0" err="1"/>
              <a:t>Px,Py</a:t>
            </a:r>
            <a:r>
              <a:rPr lang="fr-FR" dirty="0"/>
              <a:t>) la position</a:t>
            </a:r>
          </a:p>
          <a:p>
            <a:pPr lvl="2"/>
            <a:r>
              <a:rPr lang="fr-FR" dirty="0"/>
              <a:t>(</a:t>
            </a:r>
            <a:r>
              <a:rPr lang="fr-FR" dirty="0" err="1"/>
              <a:t>Vx,Vy</a:t>
            </a:r>
            <a:r>
              <a:rPr lang="fr-FR" dirty="0"/>
              <a:t>) le vecteur vitesse</a:t>
            </a:r>
          </a:p>
          <a:p>
            <a:pPr lvl="2"/>
            <a:endParaRPr lang="fr-FR" dirty="0"/>
          </a:p>
          <a:p>
            <a:pPr marL="0" indent="0">
              <a:buNone/>
            </a:pPr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13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8360E9-62C4-7C79-9467-CE6534BD2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574"/>
            <a:ext cx="10515600" cy="1325563"/>
          </a:xfrm>
        </p:spPr>
        <p:txBody>
          <a:bodyPr/>
          <a:lstStyle/>
          <a:p>
            <a:r>
              <a:rPr lang="fr-FR" dirty="0"/>
              <a:t>Projet « </a:t>
            </a:r>
            <a:r>
              <a:rPr lang="fr-FR" dirty="0" err="1"/>
              <a:t>Astéroïd</a:t>
            </a:r>
            <a:r>
              <a:rPr lang="fr-FR" dirty="0"/>
              <a:t>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309A42-5FD4-AB9D-9F41-15E452EA0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1640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Comment peut-on ajouter un projectile dans notre projet ?</a:t>
            </a:r>
          </a:p>
          <a:p>
            <a:pPr lvl="1"/>
            <a:r>
              <a:rPr lang="fr-FR" dirty="0"/>
              <a:t>En utilisant </a:t>
            </a:r>
            <a:r>
              <a:rPr lang="fr-FR" dirty="0" err="1"/>
              <a:t>core.memory</a:t>
            </a:r>
            <a:r>
              <a:rPr lang="fr-FR" dirty="0"/>
              <a:t>(«  projectile  »,????)</a:t>
            </a:r>
          </a:p>
          <a:p>
            <a:pPr lvl="1"/>
            <a:endParaRPr lang="fr-FR" dirty="0"/>
          </a:p>
          <a:p>
            <a:pPr marL="0" indent="0">
              <a:buNone/>
            </a:pPr>
            <a:r>
              <a:rPr lang="fr-FR" dirty="0"/>
              <a:t>Que pouvons nous mettre dans ????</a:t>
            </a:r>
          </a:p>
          <a:p>
            <a:pPr lvl="1"/>
            <a:r>
              <a:rPr lang="fr-FR" dirty="0"/>
              <a:t>Les variables pour définir un projectile :</a:t>
            </a:r>
          </a:p>
          <a:p>
            <a:pPr lvl="2"/>
            <a:r>
              <a:rPr lang="fr-FR" dirty="0"/>
              <a:t>(</a:t>
            </a:r>
            <a:r>
              <a:rPr lang="fr-FR" dirty="0" err="1"/>
              <a:t>Px,Py</a:t>
            </a:r>
            <a:r>
              <a:rPr lang="fr-FR" dirty="0"/>
              <a:t>) la position</a:t>
            </a:r>
          </a:p>
          <a:p>
            <a:pPr lvl="2"/>
            <a:r>
              <a:rPr lang="fr-FR" dirty="0"/>
              <a:t>(</a:t>
            </a:r>
            <a:r>
              <a:rPr lang="fr-FR" dirty="0" err="1"/>
              <a:t>Vx,Vy</a:t>
            </a:r>
            <a:r>
              <a:rPr lang="fr-FR" dirty="0"/>
              <a:t>) le vecteur vitesse</a:t>
            </a:r>
          </a:p>
          <a:p>
            <a:pPr lvl="1"/>
            <a:r>
              <a:rPr lang="fr-FR" dirty="0"/>
              <a:t>En python, les variables peuvent être regroupées dans un « dictionnaire ».</a:t>
            </a:r>
          </a:p>
          <a:p>
            <a:pPr lvl="1"/>
            <a:r>
              <a:rPr lang="fr-FR" dirty="0"/>
              <a:t>Un dictionnaire est définit par les « { } »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Exemple :</a:t>
            </a:r>
          </a:p>
          <a:p>
            <a:pPr lvl="2"/>
            <a:r>
              <a:rPr lang="fr-FR" dirty="0"/>
              <a:t>projectile = {« position »:Vector2(0,0), « vitesse »:Vector2(0,0), « rayon »:10}</a:t>
            </a:r>
          </a:p>
          <a:p>
            <a:pPr lvl="2"/>
            <a:r>
              <a:rPr lang="fr-FR" dirty="0"/>
              <a:t>La variable «  projectile  » est définit par une position (0,0), une vitesse (0,0) et un rayon(10).</a:t>
            </a:r>
            <a:br>
              <a:rPr lang="fr-FR" dirty="0"/>
            </a:br>
            <a:endParaRPr lang="fr-FR" dirty="0"/>
          </a:p>
          <a:p>
            <a:pPr lvl="1"/>
            <a:r>
              <a:rPr lang="fr-FR" dirty="0"/>
              <a:t>Dans la fonction setup, ajouter un projectile ayant une position aléatoire, une vitesse aléatoire et un rayon aléatoire entre 5 et 20</a:t>
            </a:r>
          </a:p>
        </p:txBody>
      </p:sp>
    </p:spTree>
    <p:extLst>
      <p:ext uri="{BB962C8B-B14F-4D97-AF65-F5344CB8AC3E}">
        <p14:creationId xmlns:p14="http://schemas.microsoft.com/office/powerpoint/2010/main" val="38533109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8360E9-62C4-7C79-9467-CE6534BD2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574"/>
            <a:ext cx="10515600" cy="1325563"/>
          </a:xfrm>
        </p:spPr>
        <p:txBody>
          <a:bodyPr/>
          <a:lstStyle/>
          <a:p>
            <a:r>
              <a:rPr lang="fr-FR" dirty="0"/>
              <a:t>Projet « </a:t>
            </a:r>
            <a:r>
              <a:rPr lang="fr-FR" dirty="0" err="1"/>
              <a:t>Astéroïd</a:t>
            </a:r>
            <a:r>
              <a:rPr lang="fr-FR" dirty="0"/>
              <a:t>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309A42-5FD4-AB9D-9F41-15E452EA0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164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Ajouter dans votre fichier une fonction pour dessiner un projectile :</a:t>
            </a:r>
          </a:p>
          <a:p>
            <a:pPr marL="0" indent="0">
              <a:buNone/>
            </a:pPr>
            <a:r>
              <a:rPr lang="fr-FR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7075223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8360E9-62C4-7C79-9467-CE6534BD2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574"/>
            <a:ext cx="10515600" cy="1325563"/>
          </a:xfrm>
        </p:spPr>
        <p:txBody>
          <a:bodyPr/>
          <a:lstStyle/>
          <a:p>
            <a:r>
              <a:rPr lang="fr-FR" dirty="0"/>
              <a:t>Projet « </a:t>
            </a:r>
            <a:r>
              <a:rPr lang="fr-FR" dirty="0" err="1"/>
              <a:t>Astéroïd</a:t>
            </a:r>
            <a:r>
              <a:rPr lang="fr-FR" dirty="0"/>
              <a:t>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309A42-5FD4-AB9D-9F41-15E452EA0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53331"/>
            <a:ext cx="11497887" cy="5164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Ajouter dans votre fichier une fonction pour dessiner un projectile :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err="1"/>
              <a:t>def</a:t>
            </a:r>
            <a:r>
              <a:rPr lang="fr-FR" dirty="0"/>
              <a:t> </a:t>
            </a:r>
            <a:r>
              <a:rPr lang="fr-FR" dirty="0" err="1"/>
              <a:t>drawProjectile</a:t>
            </a:r>
            <a:r>
              <a:rPr lang="fr-FR" dirty="0"/>
              <a:t>(p):</a:t>
            </a:r>
          </a:p>
          <a:p>
            <a:pPr marL="0" indent="0">
              <a:buNone/>
            </a:pPr>
            <a:r>
              <a:rPr lang="fr-FR" dirty="0"/>
              <a:t>		</a:t>
            </a:r>
            <a:r>
              <a:rPr lang="fr-FR" dirty="0" err="1"/>
              <a:t>core.Draw.circle</a:t>
            </a:r>
            <a:r>
              <a:rPr lang="fr-FR" dirty="0"/>
              <a:t>((255,255,255),p[« position »],p[« rayon »])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Dans la fonction « run » ajouter l’utilisation de la fonction </a:t>
            </a:r>
            <a:r>
              <a:rPr lang="fr-FR" dirty="0" err="1"/>
              <a:t>drawProjectile</a:t>
            </a:r>
            <a:r>
              <a:rPr lang="fr-FR" dirty="0"/>
              <a:t> pour dessiner le projectile enregistré dans la mémoire de P5</a:t>
            </a:r>
          </a:p>
          <a:p>
            <a:pPr marL="0" indent="0">
              <a:buNone/>
            </a:pPr>
            <a:r>
              <a:rPr lang="fr-FR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1550743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8360E9-62C4-7C79-9467-CE6534BD2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574"/>
            <a:ext cx="10515600" cy="1325563"/>
          </a:xfrm>
        </p:spPr>
        <p:txBody>
          <a:bodyPr/>
          <a:lstStyle/>
          <a:p>
            <a:r>
              <a:rPr lang="fr-FR" dirty="0"/>
              <a:t>Projet « </a:t>
            </a:r>
            <a:r>
              <a:rPr lang="fr-FR" dirty="0" err="1"/>
              <a:t>Astéroïd</a:t>
            </a:r>
            <a:r>
              <a:rPr lang="fr-FR" dirty="0"/>
              <a:t>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309A42-5FD4-AB9D-9F41-15E452EA0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1281756" cy="5164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Ajouter dans votre fichier une fonction pour dessiner un projectile :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err="1"/>
              <a:t>def</a:t>
            </a:r>
            <a:r>
              <a:rPr lang="fr-FR" dirty="0"/>
              <a:t> </a:t>
            </a:r>
            <a:r>
              <a:rPr lang="fr-FR" dirty="0" err="1"/>
              <a:t>drawProjectile</a:t>
            </a:r>
            <a:r>
              <a:rPr lang="fr-FR" dirty="0"/>
              <a:t>(p):</a:t>
            </a:r>
          </a:p>
          <a:p>
            <a:pPr marL="0" indent="0">
              <a:buNone/>
            </a:pPr>
            <a:r>
              <a:rPr lang="fr-FR" dirty="0"/>
              <a:t>		</a:t>
            </a:r>
            <a:r>
              <a:rPr lang="fr-FR" dirty="0" err="1"/>
              <a:t>core.Draw.circle</a:t>
            </a:r>
            <a:r>
              <a:rPr lang="fr-FR" dirty="0"/>
              <a:t>((255,255,255),p[« position »],p[« rayon »])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Dans la fonction « run » ajouter l’utilisation de la fonction </a:t>
            </a:r>
            <a:r>
              <a:rPr lang="fr-FR" dirty="0" err="1"/>
              <a:t>drawProjectile</a:t>
            </a:r>
            <a:r>
              <a:rPr lang="fr-FR" dirty="0"/>
              <a:t> pour dessiner le projectile enregistré dans la mémoire de P5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err="1"/>
              <a:t>def</a:t>
            </a:r>
            <a:r>
              <a:rPr lang="fr-FR" dirty="0"/>
              <a:t> run():</a:t>
            </a:r>
          </a:p>
          <a:p>
            <a:pPr marL="0" indent="0">
              <a:buNone/>
            </a:pPr>
            <a:r>
              <a:rPr lang="fr-FR" dirty="0"/>
              <a:t>		</a:t>
            </a:r>
            <a:r>
              <a:rPr lang="fr-FR" dirty="0" err="1"/>
              <a:t>core.clearScreen</a:t>
            </a:r>
            <a:r>
              <a:rPr lang="fr-FR" dirty="0"/>
              <a:t>()</a:t>
            </a:r>
          </a:p>
          <a:p>
            <a:pPr marL="0" indent="0">
              <a:buNone/>
            </a:pPr>
            <a:r>
              <a:rPr lang="fr-FR" dirty="0"/>
              <a:t>		 </a:t>
            </a:r>
            <a:r>
              <a:rPr lang="fr-FR" dirty="0" err="1"/>
              <a:t>drawProjectile</a:t>
            </a:r>
            <a:r>
              <a:rPr lang="fr-FR" dirty="0"/>
              <a:t>(</a:t>
            </a:r>
            <a:r>
              <a:rPr lang="fr-FR" dirty="0" err="1"/>
              <a:t>core.memory</a:t>
            </a:r>
            <a:r>
              <a:rPr lang="fr-FR" dirty="0"/>
              <a:t>(«  projectile »))</a:t>
            </a:r>
          </a:p>
        </p:txBody>
      </p:sp>
    </p:spTree>
    <p:extLst>
      <p:ext uri="{BB962C8B-B14F-4D97-AF65-F5344CB8AC3E}">
        <p14:creationId xmlns:p14="http://schemas.microsoft.com/office/powerpoint/2010/main" val="5934402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8360E9-62C4-7C79-9467-CE6534BD2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574"/>
            <a:ext cx="10515600" cy="1325563"/>
          </a:xfrm>
        </p:spPr>
        <p:txBody>
          <a:bodyPr/>
          <a:lstStyle/>
          <a:p>
            <a:r>
              <a:rPr lang="fr-FR" dirty="0"/>
              <a:t>Projet « </a:t>
            </a:r>
            <a:r>
              <a:rPr lang="fr-FR" dirty="0" err="1"/>
              <a:t>Astéroïd</a:t>
            </a:r>
            <a:r>
              <a:rPr lang="fr-FR" dirty="0"/>
              <a:t>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309A42-5FD4-AB9D-9F41-15E452EA0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1281756" cy="5164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Ajouter le déplacement du projectile en fonction de son vecteur vitesse.</a:t>
            </a:r>
          </a:p>
        </p:txBody>
      </p:sp>
    </p:spTree>
    <p:extLst>
      <p:ext uri="{BB962C8B-B14F-4D97-AF65-F5344CB8AC3E}">
        <p14:creationId xmlns:p14="http://schemas.microsoft.com/office/powerpoint/2010/main" val="22233753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8360E9-62C4-7C79-9467-CE6534BD2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574"/>
            <a:ext cx="10515600" cy="1325563"/>
          </a:xfrm>
        </p:spPr>
        <p:txBody>
          <a:bodyPr/>
          <a:lstStyle/>
          <a:p>
            <a:r>
              <a:rPr lang="fr-FR" dirty="0"/>
              <a:t>Projet « </a:t>
            </a:r>
            <a:r>
              <a:rPr lang="fr-FR" dirty="0" err="1"/>
              <a:t>Astéroïd</a:t>
            </a:r>
            <a:r>
              <a:rPr lang="fr-FR" dirty="0"/>
              <a:t>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309A42-5FD4-AB9D-9F41-15E452EA0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1281756" cy="51640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Comment faire pour avoir plusieurs projectiles ?</a:t>
            </a:r>
          </a:p>
        </p:txBody>
      </p:sp>
    </p:spTree>
    <p:extLst>
      <p:ext uri="{BB962C8B-B14F-4D97-AF65-F5344CB8AC3E}">
        <p14:creationId xmlns:p14="http://schemas.microsoft.com/office/powerpoint/2010/main" val="2550381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CEE904-9620-4397-B296-665E7028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à P5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459F03-CCFA-4B0C-8C5F-D3791AE3D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Préparation du projet :</a:t>
            </a:r>
          </a:p>
          <a:p>
            <a:r>
              <a:rPr lang="fr-FR" dirty="0"/>
              <a:t>Choisissez « Get from Version Control »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F2F77AB-514E-948B-9BC7-86EB1DA97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7510" y="1825625"/>
            <a:ext cx="4467849" cy="430590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C19FAC8-6263-E890-A3CD-5522BB718995}"/>
              </a:ext>
            </a:extLst>
          </p:cNvPr>
          <p:cNvSpPr/>
          <p:nvPr/>
        </p:nvSpPr>
        <p:spPr>
          <a:xfrm>
            <a:off x="7962244" y="4338464"/>
            <a:ext cx="2149178" cy="4972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399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6748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8360E9-62C4-7C79-9467-CE6534BD2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574"/>
            <a:ext cx="10515600" cy="1325563"/>
          </a:xfrm>
        </p:spPr>
        <p:txBody>
          <a:bodyPr/>
          <a:lstStyle/>
          <a:p>
            <a:r>
              <a:rPr lang="fr-FR" dirty="0"/>
              <a:t>Projet « </a:t>
            </a:r>
            <a:r>
              <a:rPr lang="fr-FR" dirty="0" err="1"/>
              <a:t>Astéroïd</a:t>
            </a:r>
            <a:r>
              <a:rPr lang="fr-FR" dirty="0"/>
              <a:t>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309A42-5FD4-AB9D-9F41-15E452EA0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1281756" cy="51640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Comment faire pour avoir plusieurs projectiles ?</a:t>
            </a:r>
          </a:p>
          <a:p>
            <a:pPr lvl="1"/>
            <a:r>
              <a:rPr lang="fr-FR" dirty="0"/>
              <a:t>On les enregistre dans une liste.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Modifier votre code pour avoir plusieurs projectiles</a:t>
            </a:r>
          </a:p>
          <a:p>
            <a:pPr lvl="1"/>
            <a:r>
              <a:rPr lang="fr-FR" dirty="0"/>
              <a:t>Modifier votre code pour supprimer un projectile lorsqu’il sort de l’écran</a:t>
            </a:r>
          </a:p>
          <a:p>
            <a:pPr lvl="1"/>
            <a:r>
              <a:rPr lang="fr-FR" dirty="0"/>
              <a:t>Modifier votre code pour ajouter un nouveau projectile quand l’utilisateur clique sur le </a:t>
            </a:r>
            <a:r>
              <a:rPr lang="fr-FR"/>
              <a:t>bouton gauche de la souris.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678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CEE904-9620-4397-B296-665E7028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à P5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459F03-CCFA-4B0C-8C5F-D3791AE3D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76484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Préparation du projet :</a:t>
            </a:r>
          </a:p>
          <a:p>
            <a:r>
              <a:rPr lang="fr-FR" dirty="0"/>
              <a:t>Dans « url » indiquer l’adresse du projet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C7E233A-4827-3472-D152-57166E9A4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706" y="1396178"/>
            <a:ext cx="7325747" cy="443927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C19FAC8-6263-E890-A3CD-5522BB718995}"/>
              </a:ext>
            </a:extLst>
          </p:cNvPr>
          <p:cNvSpPr/>
          <p:nvPr/>
        </p:nvSpPr>
        <p:spPr>
          <a:xfrm>
            <a:off x="6683433" y="2017918"/>
            <a:ext cx="5054138" cy="46964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399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9936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CEE904-9620-4397-B296-665E7028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à P5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459F03-CCFA-4B0C-8C5F-D3791AE3D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76484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Préparation du projet :</a:t>
            </a:r>
          </a:p>
          <a:p>
            <a:r>
              <a:rPr lang="fr-FR" dirty="0"/>
              <a:t>Dans « directory » indiquer le répertoire où sera enregistré votre projet</a:t>
            </a:r>
          </a:p>
          <a:p>
            <a:endParaRPr lang="fr-FR" dirty="0"/>
          </a:p>
          <a:p>
            <a:r>
              <a:rPr lang="fr-FR" dirty="0"/>
              <a:t>Cliquer sur « Clone »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C7E233A-4827-3472-D152-57166E9A4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706" y="1396178"/>
            <a:ext cx="7325747" cy="443927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C19FAC8-6263-E890-A3CD-5522BB718995}"/>
              </a:ext>
            </a:extLst>
          </p:cNvPr>
          <p:cNvSpPr/>
          <p:nvPr/>
        </p:nvSpPr>
        <p:spPr>
          <a:xfrm>
            <a:off x="6683433" y="2400303"/>
            <a:ext cx="5054138" cy="46964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399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2288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650B9C2C-8C8D-D564-C195-59A154FE2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723" y="1258294"/>
            <a:ext cx="8549862" cy="458616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3CEE904-9620-4397-B296-665E7028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à P5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459F03-CCFA-4B0C-8C5F-D3791AE3D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403764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Un certain nombre de fichiers ont été téléchargés.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C’est des exemples d’utilisation de « P5 »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19FAC8-6263-E890-A3CD-5522BB718995}"/>
              </a:ext>
            </a:extLst>
          </p:cNvPr>
          <p:cNvSpPr/>
          <p:nvPr/>
        </p:nvSpPr>
        <p:spPr>
          <a:xfrm>
            <a:off x="3452723" y="1682376"/>
            <a:ext cx="3355401" cy="26153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399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6111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650B9C2C-8C8D-D564-C195-59A154FE2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723" y="1258294"/>
            <a:ext cx="8549862" cy="458616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3CEE904-9620-4397-B296-665E7028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à P5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459F03-CCFA-4B0C-8C5F-D3791AE3D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403764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Que remarquez vous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19FAC8-6263-E890-A3CD-5522BB718995}"/>
              </a:ext>
            </a:extLst>
          </p:cNvPr>
          <p:cNvSpPr/>
          <p:nvPr/>
        </p:nvSpPr>
        <p:spPr>
          <a:xfrm>
            <a:off x="3452723" y="1682376"/>
            <a:ext cx="3355401" cy="26153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399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5461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650B9C2C-8C8D-D564-C195-59A154FE2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723" y="1258294"/>
            <a:ext cx="8549862" cy="458616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3CEE904-9620-4397-B296-665E7028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à P5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459F03-CCFA-4B0C-8C5F-D3791AE3D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403764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Que remarquez vous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Il n’y a pas de dossier « venv ».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Il faut l’ajouter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19FAC8-6263-E890-A3CD-5522BB718995}"/>
              </a:ext>
            </a:extLst>
          </p:cNvPr>
          <p:cNvSpPr/>
          <p:nvPr/>
        </p:nvSpPr>
        <p:spPr>
          <a:xfrm>
            <a:off x="3452723" y="1682376"/>
            <a:ext cx="3355401" cy="26153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399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7787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CEE904-9620-4397-B296-665E7028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à P5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459F03-CCFA-4B0C-8C5F-D3791AE3D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403764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File &gt; settings…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B5F1128D-19C2-D5CD-A699-5B30F5B31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9359" y="1440999"/>
            <a:ext cx="7049484" cy="439163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C19FAC8-6263-E890-A3CD-5522BB718995}"/>
              </a:ext>
            </a:extLst>
          </p:cNvPr>
          <p:cNvSpPr/>
          <p:nvPr/>
        </p:nvSpPr>
        <p:spPr>
          <a:xfrm>
            <a:off x="4256116" y="3217025"/>
            <a:ext cx="2552008" cy="3907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399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6135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893</Words>
  <Application>Microsoft Office PowerPoint</Application>
  <PresentationFormat>Grand écran</PresentationFormat>
  <Paragraphs>158</Paragraphs>
  <Slides>30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Thème Office</vt:lpstr>
      <vt:lpstr>Introduction à la programmation</vt:lpstr>
      <vt:lpstr>Introduction à P5</vt:lpstr>
      <vt:lpstr>Introduction à P5</vt:lpstr>
      <vt:lpstr>Introduction à P5</vt:lpstr>
      <vt:lpstr>Introduction à P5</vt:lpstr>
      <vt:lpstr>Introduction à P5</vt:lpstr>
      <vt:lpstr>Introduction à P5</vt:lpstr>
      <vt:lpstr>Introduction à P5</vt:lpstr>
      <vt:lpstr>Introduction à P5</vt:lpstr>
      <vt:lpstr>Introduction à P5</vt:lpstr>
      <vt:lpstr>Introduction à P5</vt:lpstr>
      <vt:lpstr>Introduction à P5</vt:lpstr>
      <vt:lpstr>Introduction à P5</vt:lpstr>
      <vt:lpstr>Introduction à P5</vt:lpstr>
      <vt:lpstr>Introduction à P5</vt:lpstr>
      <vt:lpstr>Introduction à P5</vt:lpstr>
      <vt:lpstr>Introduction à P5</vt:lpstr>
      <vt:lpstr>Introduction à P5</vt:lpstr>
      <vt:lpstr>Introduction à P5</vt:lpstr>
      <vt:lpstr>Introduction a P5</vt:lpstr>
      <vt:lpstr>Evaluation du projet</vt:lpstr>
      <vt:lpstr>Projet « Astéroïd »</vt:lpstr>
      <vt:lpstr>Projet « Astéroïd »</vt:lpstr>
      <vt:lpstr>Projet « Astéroïd »</vt:lpstr>
      <vt:lpstr>Projet « Astéroïd »</vt:lpstr>
      <vt:lpstr>Projet « Astéroïd »</vt:lpstr>
      <vt:lpstr>Projet « Astéroïd »</vt:lpstr>
      <vt:lpstr>Projet « Astéroïd »</vt:lpstr>
      <vt:lpstr>Projet « Astéroïd »</vt:lpstr>
      <vt:lpstr>Projet « Astéroïd 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à la programmation</dc:title>
  <dc:creator>Baudouin Dafflon</dc:creator>
  <cp:lastModifiedBy>Baudouin Dafflon</cp:lastModifiedBy>
  <cp:revision>1</cp:revision>
  <dcterms:created xsi:type="dcterms:W3CDTF">2022-10-22T17:13:09Z</dcterms:created>
  <dcterms:modified xsi:type="dcterms:W3CDTF">2022-10-22T17:46:05Z</dcterms:modified>
</cp:coreProperties>
</file>